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9ECE-9A2A-4DB2-9C3E-2E4CE4F832B6}" type="datetimeFigureOut">
              <a:rPr lang="es-CL" smtClean="0"/>
              <a:t>31-08-2021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01D-3069-4689-A45A-F3F6CCA0F3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077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9ECE-9A2A-4DB2-9C3E-2E4CE4F832B6}" type="datetimeFigureOut">
              <a:rPr lang="es-CL" smtClean="0"/>
              <a:t>31-08-2021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01D-3069-4689-A45A-F3F6CCA0F3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846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9ECE-9A2A-4DB2-9C3E-2E4CE4F832B6}" type="datetimeFigureOut">
              <a:rPr lang="es-CL" smtClean="0"/>
              <a:t>31-08-2021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01D-3069-4689-A45A-F3F6CCA0F3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782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9ECE-9A2A-4DB2-9C3E-2E4CE4F832B6}" type="datetimeFigureOut">
              <a:rPr lang="es-CL" smtClean="0"/>
              <a:t>31-08-2021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01D-3069-4689-A45A-F3F6CCA0F3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180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9ECE-9A2A-4DB2-9C3E-2E4CE4F832B6}" type="datetimeFigureOut">
              <a:rPr lang="es-CL" smtClean="0"/>
              <a:t>31-08-2021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01D-3069-4689-A45A-F3F6CCA0F3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539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9ECE-9A2A-4DB2-9C3E-2E4CE4F832B6}" type="datetimeFigureOut">
              <a:rPr lang="es-CL" smtClean="0"/>
              <a:t>31-08-2021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01D-3069-4689-A45A-F3F6CCA0F3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303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9ECE-9A2A-4DB2-9C3E-2E4CE4F832B6}" type="datetimeFigureOut">
              <a:rPr lang="es-CL" smtClean="0"/>
              <a:t>31-08-2021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01D-3069-4689-A45A-F3F6CCA0F3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17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9ECE-9A2A-4DB2-9C3E-2E4CE4F832B6}" type="datetimeFigureOut">
              <a:rPr lang="es-CL" smtClean="0"/>
              <a:t>31-08-2021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01D-3069-4689-A45A-F3F6CCA0F3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450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9ECE-9A2A-4DB2-9C3E-2E4CE4F832B6}" type="datetimeFigureOut">
              <a:rPr lang="es-CL" smtClean="0"/>
              <a:t>31-08-2021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01D-3069-4689-A45A-F3F6CCA0F3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423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9ECE-9A2A-4DB2-9C3E-2E4CE4F832B6}" type="datetimeFigureOut">
              <a:rPr lang="es-CL" smtClean="0"/>
              <a:t>31-08-2021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01D-3069-4689-A45A-F3F6CCA0F3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914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9ECE-9A2A-4DB2-9C3E-2E4CE4F832B6}" type="datetimeFigureOut">
              <a:rPr lang="es-CL" smtClean="0"/>
              <a:t>31-08-2021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01D-3069-4689-A45A-F3F6CCA0F3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930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D9ECE-9A2A-4DB2-9C3E-2E4CE4F832B6}" type="datetimeFigureOut">
              <a:rPr lang="es-CL" smtClean="0"/>
              <a:t>31-08-2021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0B01D-3069-4689-A45A-F3F6CCA0F3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769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slide" Target="slide2.xml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0.pn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12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28.png"/><Relationship Id="rId15" Type="http://schemas.openxmlformats.org/officeDocument/2006/relationships/slide" Target="slide17.xml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3.png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12" Type="http://schemas.openxmlformats.org/officeDocument/2006/relationships/image" Target="../media/image3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28.png"/><Relationship Id="rId15" Type="http://schemas.openxmlformats.org/officeDocument/2006/relationships/slide" Target="slide18.xml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7.pn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12" Type="http://schemas.openxmlformats.org/officeDocument/2006/relationships/image" Target="../media/image3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28.png"/><Relationship Id="rId15" Type="http://schemas.openxmlformats.org/officeDocument/2006/relationships/slide" Target="slide19.xml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8.pn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12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28.png"/><Relationship Id="rId15" Type="http://schemas.openxmlformats.org/officeDocument/2006/relationships/slide" Target="slide2.xml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12" Type="http://schemas.openxmlformats.org/officeDocument/2006/relationships/slide" Target="slide2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slide" Target="slide16.xml"/><Relationship Id="rId5" Type="http://schemas.openxmlformats.org/officeDocument/2006/relationships/image" Target="../media/image7.png"/><Relationship Id="rId15" Type="http://schemas.openxmlformats.org/officeDocument/2006/relationships/slide" Target="slide24.xml"/><Relationship Id="rId10" Type="http://schemas.openxmlformats.org/officeDocument/2006/relationships/slide" Target="slide3.xml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.xml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12" Type="http://schemas.openxmlformats.org/officeDocument/2006/relationships/slide" Target="slide1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12.xml"/><Relationship Id="rId5" Type="http://schemas.openxmlformats.org/officeDocument/2006/relationships/image" Target="../media/image13.png"/><Relationship Id="rId10" Type="http://schemas.openxmlformats.org/officeDocument/2006/relationships/slide" Target="slide10.xml"/><Relationship Id="rId4" Type="http://schemas.openxmlformats.org/officeDocument/2006/relationships/image" Target="../media/image12.png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6.png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2" descr="Cute Little Boy Clip Art Image | Clipart Panda - Free Clipart Images">
            <a:extLst>
              <a:ext uri="{FF2B5EF4-FFF2-40B4-BE49-F238E27FC236}">
                <a16:creationId xmlns:a16="http://schemas.microsoft.com/office/drawing/2014/main" id="{C78B1AC8-3E33-4BD7-A087-92F6FB8C1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702" y="3254808"/>
            <a:ext cx="1703832" cy="370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C5742D7-B36D-43E8-8BDE-297B52386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6"/>
          <a:stretch/>
        </p:blipFill>
        <p:spPr bwMode="auto">
          <a:xfrm>
            <a:off x="7223948" y="2146312"/>
            <a:ext cx="4422775" cy="471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ARAOKE CUE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2466" y="2819400"/>
            <a:ext cx="609600" cy="609600"/>
          </a:xfrm>
          <a:prstGeom prst="rect">
            <a:avLst/>
          </a:prstGeom>
        </p:spPr>
      </p:pic>
      <p:pic>
        <p:nvPicPr>
          <p:cNvPr id="6" name="Picture 8" descr="Fardos imagen PNG transparente - StickPNG">
            <a:extLst>
              <a:ext uri="{FF2B5EF4-FFF2-40B4-BE49-F238E27FC236}">
                <a16:creationId xmlns:a16="http://schemas.microsoft.com/office/drawing/2014/main" id="{8FFD25F0-2072-4828-89C6-A8EB91C62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010" y="4696436"/>
            <a:ext cx="2834169" cy="28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Fardos imagen PNG transparente - StickPNG">
            <a:extLst>
              <a:ext uri="{FF2B5EF4-FFF2-40B4-BE49-F238E27FC236}">
                <a16:creationId xmlns:a16="http://schemas.microsoft.com/office/drawing/2014/main" id="{A1B1D27B-E670-4F16-8238-AF3179613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5" y="5187856"/>
            <a:ext cx="2333279" cy="23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Guirnalda Fiestas Patrias Cuadrada 2 M Argos 2mt a domicilio | Cornershop  by Uber - Chile">
            <a:extLst>
              <a:ext uri="{FF2B5EF4-FFF2-40B4-BE49-F238E27FC236}">
                <a16:creationId xmlns:a16="http://schemas.microsoft.com/office/drawing/2014/main" id="{804F3C4E-29F5-4297-B631-1DFC25637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9228">
            <a:off x="8134406" y="-1229862"/>
            <a:ext cx="4107766" cy="41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Guirnalda Fiestas Patrias Cuadrada 2 M Argos 2mt a domicilio | Cornershop  by Uber - Chile">
            <a:extLst>
              <a:ext uri="{FF2B5EF4-FFF2-40B4-BE49-F238E27FC236}">
                <a16:creationId xmlns:a16="http://schemas.microsoft.com/office/drawing/2014/main" id="{C122ADC9-CCCE-4C33-B6C9-2AF1F1344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725">
            <a:off x="-12527" y="-1218974"/>
            <a:ext cx="4107766" cy="41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721D46C-3A59-4A83-BB3A-C92CE5DF3DE3}"/>
              </a:ext>
            </a:extLst>
          </p:cNvPr>
          <p:cNvSpPr/>
          <p:nvPr/>
        </p:nvSpPr>
        <p:spPr>
          <a:xfrm>
            <a:off x="7400780" y="2870010"/>
            <a:ext cx="395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6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¡Fonda Virtual!</a:t>
            </a:r>
          </a:p>
        </p:txBody>
      </p:sp>
      <p:pic>
        <p:nvPicPr>
          <p:cNvPr id="12" name="Picture 4" descr="ADORNO BELLOTA CHICO 25 CM. FIESTAS PATRIAS | Mayorista 7">
            <a:extLst>
              <a:ext uri="{FF2B5EF4-FFF2-40B4-BE49-F238E27FC236}">
                <a16:creationId xmlns:a16="http://schemas.microsoft.com/office/drawing/2014/main" id="{7020816C-5512-4454-9255-806491778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67" y="-98497"/>
            <a:ext cx="1269121" cy="15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DORNO BELLOTA CHICO 25 CM. FIESTAS PATRIAS | Mayorista 7">
            <a:extLst>
              <a:ext uri="{FF2B5EF4-FFF2-40B4-BE49-F238E27FC236}">
                <a16:creationId xmlns:a16="http://schemas.microsoft.com/office/drawing/2014/main" id="{3EAEE74E-8D2A-4708-9BE1-B0C9F5E86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309" y="-129905"/>
            <a:ext cx="1269121" cy="15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F3910EF-7ECA-4C1A-9F5A-C8F4C48FEC89}"/>
              </a:ext>
            </a:extLst>
          </p:cNvPr>
          <p:cNvSpPr/>
          <p:nvPr/>
        </p:nvSpPr>
        <p:spPr>
          <a:xfrm>
            <a:off x="8244906" y="3403794"/>
            <a:ext cx="1502069" cy="9169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A2A3F37-CD93-41C5-8A99-8F8EB4D49E73}"/>
              </a:ext>
            </a:extLst>
          </p:cNvPr>
          <p:cNvCxnSpPr>
            <a:cxnSpLocks/>
            <a:endCxn id="14" idx="3"/>
          </p:cNvCxnSpPr>
          <p:nvPr/>
        </p:nvCxnSpPr>
        <p:spPr>
          <a:xfrm>
            <a:off x="8244906" y="3857477"/>
            <a:ext cx="1502069" cy="47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AF5C1E4-ECBF-4AC5-B9A2-01E776C7C28A}"/>
              </a:ext>
            </a:extLst>
          </p:cNvPr>
          <p:cNvCxnSpPr>
            <a:cxnSpLocks/>
          </p:cNvCxnSpPr>
          <p:nvPr/>
        </p:nvCxnSpPr>
        <p:spPr>
          <a:xfrm flipV="1">
            <a:off x="8776304" y="3403794"/>
            <a:ext cx="0" cy="4536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trella: 5 puntas 16">
            <a:extLst>
              <a:ext uri="{FF2B5EF4-FFF2-40B4-BE49-F238E27FC236}">
                <a16:creationId xmlns:a16="http://schemas.microsoft.com/office/drawing/2014/main" id="{C8049227-D5C2-4112-A22A-6D05C9C335C3}"/>
              </a:ext>
            </a:extLst>
          </p:cNvPr>
          <p:cNvSpPr/>
          <p:nvPr/>
        </p:nvSpPr>
        <p:spPr>
          <a:xfrm>
            <a:off x="8382408" y="3480809"/>
            <a:ext cx="267284" cy="299652"/>
          </a:xfrm>
          <a:prstGeom prst="star5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Picture 6" descr="ADORNO GLOBO CHICO 25 CM. FIESTAS PATRIAS | Mayorista 7">
            <a:extLst>
              <a:ext uri="{FF2B5EF4-FFF2-40B4-BE49-F238E27FC236}">
                <a16:creationId xmlns:a16="http://schemas.microsoft.com/office/drawing/2014/main" id="{BDF14F40-7387-4F51-AE5C-48FB8FA2F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345" y="-98497"/>
            <a:ext cx="1540045" cy="148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Fardos imagen PNG transparente - StickPNG">
            <a:extLst>
              <a:ext uri="{FF2B5EF4-FFF2-40B4-BE49-F238E27FC236}">
                <a16:creationId xmlns:a16="http://schemas.microsoft.com/office/drawing/2014/main" id="{98EA0F26-908A-4A1B-A251-0CD4176F3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120" y="4756999"/>
            <a:ext cx="2834169" cy="28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Fardos imagen PNG transparente - StickPNG">
            <a:extLst>
              <a:ext uri="{FF2B5EF4-FFF2-40B4-BE49-F238E27FC236}">
                <a16:creationId xmlns:a16="http://schemas.microsoft.com/office/drawing/2014/main" id="{D344FC9F-CA98-45C4-AB94-439601054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745" y="5248419"/>
            <a:ext cx="2333279" cy="23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CFT MASS">
            <a:extLst>
              <a:ext uri="{FF2B5EF4-FFF2-40B4-BE49-F238E27FC236}">
                <a16:creationId xmlns:a16="http://schemas.microsoft.com/office/drawing/2014/main" id="{7C3FACE7-04EF-4BC6-9449-06D4A0BF2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758" y="4493744"/>
            <a:ext cx="1798982" cy="170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Pin en Sombreros">
            <a:extLst>
              <a:ext uri="{FF2B5EF4-FFF2-40B4-BE49-F238E27FC236}">
                <a16:creationId xmlns:a16="http://schemas.microsoft.com/office/drawing/2014/main" id="{5D6FBF31-3720-49E2-AB32-F91D241CA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736" y="2563380"/>
            <a:ext cx="2264128" cy="131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rco 23">
            <a:extLst>
              <a:ext uri="{FF2B5EF4-FFF2-40B4-BE49-F238E27FC236}">
                <a16:creationId xmlns:a16="http://schemas.microsoft.com/office/drawing/2014/main" id="{0E372D12-A922-4E18-9575-B448D47112EE}"/>
              </a:ext>
            </a:extLst>
          </p:cNvPr>
          <p:cNvSpPr/>
          <p:nvPr/>
        </p:nvSpPr>
        <p:spPr>
          <a:xfrm rot="8126315">
            <a:off x="4880075" y="1740176"/>
            <a:ext cx="1724177" cy="1682920"/>
          </a:xfrm>
          <a:prstGeom prst="arc">
            <a:avLst/>
          </a:prstGeom>
          <a:ln w="57150">
            <a:solidFill>
              <a:srgbClr val="021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Arco 24">
            <a:extLst>
              <a:ext uri="{FF2B5EF4-FFF2-40B4-BE49-F238E27FC236}">
                <a16:creationId xmlns:a16="http://schemas.microsoft.com/office/drawing/2014/main" id="{BD2E1742-3D40-4B86-9EB0-E467A17B4CB9}"/>
              </a:ext>
            </a:extLst>
          </p:cNvPr>
          <p:cNvSpPr/>
          <p:nvPr/>
        </p:nvSpPr>
        <p:spPr>
          <a:xfrm rot="8126315">
            <a:off x="4871477" y="1805355"/>
            <a:ext cx="1724177" cy="1682920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Arco 25">
            <a:extLst>
              <a:ext uri="{FF2B5EF4-FFF2-40B4-BE49-F238E27FC236}">
                <a16:creationId xmlns:a16="http://schemas.microsoft.com/office/drawing/2014/main" id="{81FC4FCF-E268-4A7D-9796-4C78B72FB354}"/>
              </a:ext>
            </a:extLst>
          </p:cNvPr>
          <p:cNvSpPr/>
          <p:nvPr/>
        </p:nvSpPr>
        <p:spPr>
          <a:xfrm rot="8126315">
            <a:off x="4880074" y="1870535"/>
            <a:ext cx="1724177" cy="1682920"/>
          </a:xfrm>
          <a:prstGeom prst="arc">
            <a:avLst/>
          </a:prstGeom>
          <a:ln w="57150">
            <a:solidFill>
              <a:srgbClr val="CD0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7" name="Picture 2" descr="my cute graphics pajamas">
            <a:extLst>
              <a:ext uri="{FF2B5EF4-FFF2-40B4-BE49-F238E27FC236}">
                <a16:creationId xmlns:a16="http://schemas.microsoft.com/office/drawing/2014/main" id="{DC4D130A-47FF-4BFC-8394-5E37EDF89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44" y="3254808"/>
            <a:ext cx="2638585" cy="365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REGISTRO ISO-BPM CIRCULAR AF-RG-13 Versión 3 Julio de 2011 N°: 024 FECHA:  Septiembre 11 al 15 DE: Equipo K-4 Track B PARA:">
            <a:extLst>
              <a:ext uri="{FF2B5EF4-FFF2-40B4-BE49-F238E27FC236}">
                <a16:creationId xmlns:a16="http://schemas.microsoft.com/office/drawing/2014/main" id="{557F81B9-E841-47AA-B7C7-8B225CEA7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834" y="3408992"/>
            <a:ext cx="1777316" cy="347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bandera dominicana png - Bandera De Chile Circular | #2142604 - Vippng">
            <a:extLst>
              <a:ext uri="{FF2B5EF4-FFF2-40B4-BE49-F238E27FC236}">
                <a16:creationId xmlns:a16="http://schemas.microsoft.com/office/drawing/2014/main" id="{B26153D0-FD9D-4719-AF67-211D05217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318" y="4937653"/>
            <a:ext cx="531481" cy="53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Pin en Sombreros">
            <a:extLst>
              <a:ext uri="{FF2B5EF4-FFF2-40B4-BE49-F238E27FC236}">
                <a16:creationId xmlns:a16="http://schemas.microsoft.com/office/drawing/2014/main" id="{A78F4929-902D-4FE0-990E-AD4BA7E7A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67" y="2658310"/>
            <a:ext cx="2264128" cy="131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rco 30">
            <a:extLst>
              <a:ext uri="{FF2B5EF4-FFF2-40B4-BE49-F238E27FC236}">
                <a16:creationId xmlns:a16="http://schemas.microsoft.com/office/drawing/2014/main" id="{8E7F9369-0154-4E86-8302-C3B7A3D419B6}"/>
              </a:ext>
            </a:extLst>
          </p:cNvPr>
          <p:cNvSpPr/>
          <p:nvPr/>
        </p:nvSpPr>
        <p:spPr>
          <a:xfrm rot="8126315">
            <a:off x="1788906" y="1835106"/>
            <a:ext cx="1724177" cy="1682920"/>
          </a:xfrm>
          <a:prstGeom prst="arc">
            <a:avLst/>
          </a:prstGeom>
          <a:ln w="57150">
            <a:solidFill>
              <a:srgbClr val="021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Arco 31">
            <a:extLst>
              <a:ext uri="{FF2B5EF4-FFF2-40B4-BE49-F238E27FC236}">
                <a16:creationId xmlns:a16="http://schemas.microsoft.com/office/drawing/2014/main" id="{D27D0AFF-367F-4FD7-B346-49FB6AC883D0}"/>
              </a:ext>
            </a:extLst>
          </p:cNvPr>
          <p:cNvSpPr/>
          <p:nvPr/>
        </p:nvSpPr>
        <p:spPr>
          <a:xfrm rot="8126315">
            <a:off x="1780308" y="1900285"/>
            <a:ext cx="1724177" cy="1682920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Arco 32">
            <a:extLst>
              <a:ext uri="{FF2B5EF4-FFF2-40B4-BE49-F238E27FC236}">
                <a16:creationId xmlns:a16="http://schemas.microsoft.com/office/drawing/2014/main" id="{27461841-E367-4426-8D9D-B5DBA32F53B9}"/>
              </a:ext>
            </a:extLst>
          </p:cNvPr>
          <p:cNvSpPr/>
          <p:nvPr/>
        </p:nvSpPr>
        <p:spPr>
          <a:xfrm rot="8126315">
            <a:off x="1788905" y="1965465"/>
            <a:ext cx="1724177" cy="1682920"/>
          </a:xfrm>
          <a:prstGeom prst="arc">
            <a:avLst/>
          </a:prstGeom>
          <a:ln w="57150">
            <a:solidFill>
              <a:srgbClr val="CD0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Flecha: a la derecha 33">
            <a:hlinkClick r:id="rId17" action="ppaction://hlinksldjump"/>
            <a:extLst>
              <a:ext uri="{FF2B5EF4-FFF2-40B4-BE49-F238E27FC236}">
                <a16:creationId xmlns:a16="http://schemas.microsoft.com/office/drawing/2014/main" id="{A4A0D34C-10E1-4694-8341-18F1AB8FD954}"/>
              </a:ext>
            </a:extLst>
          </p:cNvPr>
          <p:cNvSpPr/>
          <p:nvPr/>
        </p:nvSpPr>
        <p:spPr>
          <a:xfrm>
            <a:off x="10045233" y="3418170"/>
            <a:ext cx="1310605" cy="91692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ENTRAR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9747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879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" descr="guirnaldas-dieciocheras2 | OFTAMEDICA">
            <a:extLst>
              <a:ext uri="{FF2B5EF4-FFF2-40B4-BE49-F238E27FC236}">
                <a16:creationId xmlns:a16="http://schemas.microsoft.com/office/drawing/2014/main" id="{C04DD726-C193-44E4-8D81-7EDD623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915" flipH="1">
            <a:off x="-561878" y="-344415"/>
            <a:ext cx="4527301" cy="20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tel Pizarra Sándwich De La - Imagen gratis en Pixabay">
            <a:extLst>
              <a:ext uri="{FF2B5EF4-FFF2-40B4-BE49-F238E27FC236}">
                <a16:creationId xmlns:a16="http://schemas.microsoft.com/office/drawing/2014/main" id="{1B09FA7E-7AA3-42F0-918F-312712D6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51" y="0"/>
            <a:ext cx="5600049" cy="77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REGISTRO ISO-BPM CIRCULAR AF-RG-13 Versión 3 Julio de 2011 N°: 024 FECHA:  Septiembre 11 al 15 DE: Equipo K-4 Track B PARA:">
            <a:extLst>
              <a:ext uri="{FF2B5EF4-FFF2-40B4-BE49-F238E27FC236}">
                <a16:creationId xmlns:a16="http://schemas.microsoft.com/office/drawing/2014/main" id="{607CFF64-BC0B-4B0F-8EB9-51443461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36" y="2238232"/>
            <a:ext cx="2375468" cy="46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bandera dominicana png - Bandera De Chile Circular | #2142604 - Vippng">
            <a:extLst>
              <a:ext uri="{FF2B5EF4-FFF2-40B4-BE49-F238E27FC236}">
                <a16:creationId xmlns:a16="http://schemas.microsoft.com/office/drawing/2014/main" id="{0D0946FD-2E04-4E64-A90C-6870422FA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578" y="4301272"/>
            <a:ext cx="707455" cy="70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959930C5-008E-45E9-AEE1-DE6FB908C06B}"/>
              </a:ext>
            </a:extLst>
          </p:cNvPr>
          <p:cNvSpPr/>
          <p:nvPr/>
        </p:nvSpPr>
        <p:spPr>
          <a:xfrm>
            <a:off x="7414446" y="3233873"/>
            <a:ext cx="395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6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¿Qué es lo que se celebra</a:t>
            </a:r>
          </a:p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El 18 de Septiembre</a:t>
            </a:r>
            <a:r>
              <a:rPr lang="es-ES" sz="6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?</a:t>
            </a:r>
          </a:p>
        </p:txBody>
      </p:sp>
      <p:sp>
        <p:nvSpPr>
          <p:cNvPr id="17" name="Flecha: a la derecha 16">
            <a:hlinkClick r:id="rId7" action="ppaction://hlinksldjump"/>
            <a:extLst>
              <a:ext uri="{FF2B5EF4-FFF2-40B4-BE49-F238E27FC236}">
                <a16:creationId xmlns:a16="http://schemas.microsoft.com/office/drawing/2014/main" id="{F9FA6573-0225-46BC-BA3E-80550D1B19A5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RESPUESTA</a:t>
            </a:r>
            <a:endParaRPr lang="es-CL" b="1" dirty="0"/>
          </a:p>
        </p:txBody>
      </p:sp>
      <p:pic>
        <p:nvPicPr>
          <p:cNvPr id="10244" name="Picture 4" descr="guirnaldas png - Previous Item Remolino Next Item Guirnaldas-dieciocheras -  18 De Septiembre Fiestas Patrias | #1954918 - Vippng">
            <a:extLst>
              <a:ext uri="{FF2B5EF4-FFF2-40B4-BE49-F238E27FC236}">
                <a16:creationId xmlns:a16="http://schemas.microsoft.com/office/drawing/2014/main" id="{EF388DA5-DA88-42A9-9DF7-773AEFDA4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155" y="3536029"/>
            <a:ext cx="1163471" cy="207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EA8E910-AD90-46B0-ABFC-37726E6D4CD7}"/>
              </a:ext>
            </a:extLst>
          </p:cNvPr>
          <p:cNvSpPr/>
          <p:nvPr/>
        </p:nvSpPr>
        <p:spPr>
          <a:xfrm>
            <a:off x="7414446" y="1477654"/>
            <a:ext cx="3955058" cy="3047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PREGUNTA N°4</a:t>
            </a:r>
          </a:p>
        </p:txBody>
      </p:sp>
    </p:spTree>
    <p:extLst>
      <p:ext uri="{BB962C8B-B14F-4D97-AF65-F5344CB8AC3E}">
        <p14:creationId xmlns:p14="http://schemas.microsoft.com/office/powerpoint/2010/main" val="357074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" descr="guirnaldas-dieciocheras2 | OFTAMEDICA">
            <a:extLst>
              <a:ext uri="{FF2B5EF4-FFF2-40B4-BE49-F238E27FC236}">
                <a16:creationId xmlns:a16="http://schemas.microsoft.com/office/drawing/2014/main" id="{C04DD726-C193-44E4-8D81-7EDD623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915" flipH="1">
            <a:off x="-561878" y="-344415"/>
            <a:ext cx="4527301" cy="20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tel Pizarra Sándwich De La - Imagen gratis en Pixabay">
            <a:extLst>
              <a:ext uri="{FF2B5EF4-FFF2-40B4-BE49-F238E27FC236}">
                <a16:creationId xmlns:a16="http://schemas.microsoft.com/office/drawing/2014/main" id="{1B09FA7E-7AA3-42F0-918F-312712D6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51" y="0"/>
            <a:ext cx="5600049" cy="77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REGISTRO ISO-BPM CIRCULAR AF-RG-13 Versión 3 Julio de 2011 N°: 024 FECHA:  Septiembre 11 al 15 DE: Equipo K-4 Track B PARA:">
            <a:extLst>
              <a:ext uri="{FF2B5EF4-FFF2-40B4-BE49-F238E27FC236}">
                <a16:creationId xmlns:a16="http://schemas.microsoft.com/office/drawing/2014/main" id="{607CFF64-BC0B-4B0F-8EB9-51443461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36" y="2238232"/>
            <a:ext cx="2375468" cy="46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bandera dominicana png - Bandera De Chile Circular | #2142604 - Vippng">
            <a:extLst>
              <a:ext uri="{FF2B5EF4-FFF2-40B4-BE49-F238E27FC236}">
                <a16:creationId xmlns:a16="http://schemas.microsoft.com/office/drawing/2014/main" id="{0D0946FD-2E04-4E64-A90C-6870422FA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578" y="4301272"/>
            <a:ext cx="707455" cy="70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: a la derecha 6">
            <a:hlinkClick r:id="rId7" action="ppaction://hlinksldjump"/>
            <a:extLst>
              <a:ext uri="{FF2B5EF4-FFF2-40B4-BE49-F238E27FC236}">
                <a16:creationId xmlns:a16="http://schemas.microsoft.com/office/drawing/2014/main" id="{E4AA7174-9416-4032-B91D-A905AE84BB8B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VOLVER</a:t>
            </a:r>
            <a:endParaRPr lang="es-CL" b="1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FDABE40-7BD9-4F8E-AFAD-D08E6E0ED8AB}"/>
              </a:ext>
            </a:extLst>
          </p:cNvPr>
          <p:cNvSpPr/>
          <p:nvPr/>
        </p:nvSpPr>
        <p:spPr>
          <a:xfrm>
            <a:off x="7344357" y="4654999"/>
            <a:ext cx="395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MX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Se conmemora en el país el hito</a:t>
            </a:r>
          </a:p>
          <a:p>
            <a:pPr algn="ctr"/>
            <a:r>
              <a:rPr lang="es-MX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 histórico de la creación de la </a:t>
            </a:r>
          </a:p>
          <a:p>
            <a:pPr algn="ctr"/>
            <a:r>
              <a:rPr lang="es-MX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Primera Junta Nacional de Gobierno.</a:t>
            </a:r>
          </a:p>
          <a:p>
            <a:pPr algn="ctr"/>
            <a:r>
              <a:rPr lang="es-MX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 Este hecho fue el inicio de un</a:t>
            </a:r>
          </a:p>
          <a:p>
            <a:pPr algn="ctr"/>
            <a:r>
              <a:rPr lang="es-MX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 proceso de independencia para Chile</a:t>
            </a:r>
          </a:p>
          <a:p>
            <a:pPr algn="ctr"/>
            <a:r>
              <a:rPr lang="es-MX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¡MUY BIEN!</a:t>
            </a:r>
            <a:endParaRPr lang="es-ES" sz="6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F99106E-20A0-440F-8436-FA60342E918C}"/>
              </a:ext>
            </a:extLst>
          </p:cNvPr>
          <p:cNvSpPr/>
          <p:nvPr/>
        </p:nvSpPr>
        <p:spPr>
          <a:xfrm>
            <a:off x="7414446" y="1477654"/>
            <a:ext cx="3955058" cy="3047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RESPUESTA:</a:t>
            </a:r>
          </a:p>
        </p:txBody>
      </p:sp>
    </p:spTree>
    <p:extLst>
      <p:ext uri="{BB962C8B-B14F-4D97-AF65-F5344CB8AC3E}">
        <p14:creationId xmlns:p14="http://schemas.microsoft.com/office/powerpoint/2010/main" val="117493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" descr="guirnaldas-dieciocheras2 | OFTAMEDICA">
            <a:extLst>
              <a:ext uri="{FF2B5EF4-FFF2-40B4-BE49-F238E27FC236}">
                <a16:creationId xmlns:a16="http://schemas.microsoft.com/office/drawing/2014/main" id="{C04DD726-C193-44E4-8D81-7EDD623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915" flipH="1">
            <a:off x="-561878" y="-344415"/>
            <a:ext cx="4527301" cy="20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tel Pizarra Sándwich De La - Imagen gratis en Pixabay">
            <a:extLst>
              <a:ext uri="{FF2B5EF4-FFF2-40B4-BE49-F238E27FC236}">
                <a16:creationId xmlns:a16="http://schemas.microsoft.com/office/drawing/2014/main" id="{1B09FA7E-7AA3-42F0-918F-312712D6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51" y="0"/>
            <a:ext cx="5600049" cy="77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REGISTRO ISO-BPM CIRCULAR AF-RG-13 Versión 3 Julio de 2011 N°: 024 FECHA:  Septiembre 11 al 15 DE: Equipo K-4 Track B PARA:">
            <a:extLst>
              <a:ext uri="{FF2B5EF4-FFF2-40B4-BE49-F238E27FC236}">
                <a16:creationId xmlns:a16="http://schemas.microsoft.com/office/drawing/2014/main" id="{607CFF64-BC0B-4B0F-8EB9-51443461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36" y="2238232"/>
            <a:ext cx="2375468" cy="46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bandera dominicana png - Bandera De Chile Circular | #2142604 - Vippng">
            <a:extLst>
              <a:ext uri="{FF2B5EF4-FFF2-40B4-BE49-F238E27FC236}">
                <a16:creationId xmlns:a16="http://schemas.microsoft.com/office/drawing/2014/main" id="{0D0946FD-2E04-4E64-A90C-6870422FA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578" y="4301272"/>
            <a:ext cx="707455" cy="70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959930C5-008E-45E9-AEE1-DE6FB908C06B}"/>
              </a:ext>
            </a:extLst>
          </p:cNvPr>
          <p:cNvSpPr/>
          <p:nvPr/>
        </p:nvSpPr>
        <p:spPr>
          <a:xfrm>
            <a:off x="7414446" y="4193334"/>
            <a:ext cx="395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6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¿Cuál es el nombre </a:t>
            </a:r>
          </a:p>
          <a:p>
            <a:pPr algn="ctr"/>
            <a:r>
              <a:rPr lang="es-ES" sz="6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de la flor </a:t>
            </a:r>
          </a:p>
          <a:p>
            <a:pPr algn="ctr"/>
            <a:r>
              <a:rPr lang="es-ES" sz="6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nacional de Chile?</a:t>
            </a:r>
          </a:p>
        </p:txBody>
      </p:sp>
      <p:sp>
        <p:nvSpPr>
          <p:cNvPr id="17" name="Flecha: a la derecha 16">
            <a:hlinkClick r:id="rId7" action="ppaction://hlinksldjump"/>
            <a:extLst>
              <a:ext uri="{FF2B5EF4-FFF2-40B4-BE49-F238E27FC236}">
                <a16:creationId xmlns:a16="http://schemas.microsoft.com/office/drawing/2014/main" id="{F9FA6573-0225-46BC-BA3E-80550D1B19A5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RESPUESTA</a:t>
            </a:r>
            <a:endParaRPr lang="es-CL" b="1" dirty="0"/>
          </a:p>
        </p:txBody>
      </p:sp>
      <p:pic>
        <p:nvPicPr>
          <p:cNvPr id="11266" name="Picture 2" descr="Monocromo De Campanilla Chilena - Descargar PNG/SVG Transparente">
            <a:extLst>
              <a:ext uri="{FF2B5EF4-FFF2-40B4-BE49-F238E27FC236}">
                <a16:creationId xmlns:a16="http://schemas.microsoft.com/office/drawing/2014/main" id="{A1917410-4564-448C-AEDD-9616B3B83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011" y="4500700"/>
            <a:ext cx="1231928" cy="123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AD65293-276D-47B7-9157-318137808155}"/>
              </a:ext>
            </a:extLst>
          </p:cNvPr>
          <p:cNvSpPr/>
          <p:nvPr/>
        </p:nvSpPr>
        <p:spPr>
          <a:xfrm>
            <a:off x="7414446" y="1477654"/>
            <a:ext cx="3955058" cy="3047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PREGUNTA N°5</a:t>
            </a:r>
          </a:p>
        </p:txBody>
      </p:sp>
    </p:spTree>
    <p:extLst>
      <p:ext uri="{BB962C8B-B14F-4D97-AF65-F5344CB8AC3E}">
        <p14:creationId xmlns:p14="http://schemas.microsoft.com/office/powerpoint/2010/main" val="137110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" descr="guirnaldas-dieciocheras2 | OFTAMEDICA">
            <a:extLst>
              <a:ext uri="{FF2B5EF4-FFF2-40B4-BE49-F238E27FC236}">
                <a16:creationId xmlns:a16="http://schemas.microsoft.com/office/drawing/2014/main" id="{C04DD726-C193-44E4-8D81-7EDD623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915" flipH="1">
            <a:off x="-561878" y="-344415"/>
            <a:ext cx="4527301" cy="20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tel Pizarra Sándwich De La - Imagen gratis en Pixabay">
            <a:extLst>
              <a:ext uri="{FF2B5EF4-FFF2-40B4-BE49-F238E27FC236}">
                <a16:creationId xmlns:a16="http://schemas.microsoft.com/office/drawing/2014/main" id="{1B09FA7E-7AA3-42F0-918F-312712D6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51" y="0"/>
            <a:ext cx="5600049" cy="77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REGISTRO ISO-BPM CIRCULAR AF-RG-13 Versión 3 Julio de 2011 N°: 024 FECHA:  Septiembre 11 al 15 DE: Equipo K-4 Track B PARA:">
            <a:extLst>
              <a:ext uri="{FF2B5EF4-FFF2-40B4-BE49-F238E27FC236}">
                <a16:creationId xmlns:a16="http://schemas.microsoft.com/office/drawing/2014/main" id="{607CFF64-BC0B-4B0F-8EB9-51443461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36" y="2238232"/>
            <a:ext cx="2375468" cy="46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bandera dominicana png - Bandera De Chile Circular | #2142604 - Vippng">
            <a:extLst>
              <a:ext uri="{FF2B5EF4-FFF2-40B4-BE49-F238E27FC236}">
                <a16:creationId xmlns:a16="http://schemas.microsoft.com/office/drawing/2014/main" id="{0D0946FD-2E04-4E64-A90C-6870422FA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578" y="4301272"/>
            <a:ext cx="707455" cy="70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: a la derecha 6">
            <a:hlinkClick r:id="rId7" action="ppaction://hlinksldjump"/>
            <a:extLst>
              <a:ext uri="{FF2B5EF4-FFF2-40B4-BE49-F238E27FC236}">
                <a16:creationId xmlns:a16="http://schemas.microsoft.com/office/drawing/2014/main" id="{E4AA7174-9416-4032-B91D-A905AE84BB8B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VOLVER</a:t>
            </a:r>
            <a:endParaRPr lang="es-CL" b="1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FDABE40-7BD9-4F8E-AFAD-D08E6E0ED8AB}"/>
              </a:ext>
            </a:extLst>
          </p:cNvPr>
          <p:cNvSpPr/>
          <p:nvPr/>
        </p:nvSpPr>
        <p:spPr>
          <a:xfrm>
            <a:off x="7344357" y="3639647"/>
            <a:ext cx="395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MX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¡El Copihue!</a:t>
            </a:r>
          </a:p>
          <a:p>
            <a:pPr algn="ctr"/>
            <a:r>
              <a:rPr lang="es-MX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¡Muy bien!</a:t>
            </a:r>
            <a:endParaRPr lang="es-ES" sz="6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pic>
        <p:nvPicPr>
          <p:cNvPr id="12290" name="Picture 2" descr="Pin en 18 de septiembtre">
            <a:extLst>
              <a:ext uri="{FF2B5EF4-FFF2-40B4-BE49-F238E27FC236}">
                <a16:creationId xmlns:a16="http://schemas.microsoft.com/office/drawing/2014/main" id="{CC98100F-E85B-483E-BC90-18223B606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54" y="4101312"/>
            <a:ext cx="2711104" cy="169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A5473E36-7923-4BD7-8851-E53859F5BBB1}"/>
              </a:ext>
            </a:extLst>
          </p:cNvPr>
          <p:cNvSpPr/>
          <p:nvPr/>
        </p:nvSpPr>
        <p:spPr>
          <a:xfrm>
            <a:off x="7414446" y="1477654"/>
            <a:ext cx="3955058" cy="3047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RESPUESTA:</a:t>
            </a:r>
          </a:p>
        </p:txBody>
      </p:sp>
    </p:spTree>
    <p:extLst>
      <p:ext uri="{BB962C8B-B14F-4D97-AF65-F5344CB8AC3E}">
        <p14:creationId xmlns:p14="http://schemas.microsoft.com/office/powerpoint/2010/main" val="426585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" descr="guirnaldas-dieciocheras2 | OFTAMEDICA">
            <a:extLst>
              <a:ext uri="{FF2B5EF4-FFF2-40B4-BE49-F238E27FC236}">
                <a16:creationId xmlns:a16="http://schemas.microsoft.com/office/drawing/2014/main" id="{C04DD726-C193-44E4-8D81-7EDD623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915" flipH="1">
            <a:off x="-561878" y="-344415"/>
            <a:ext cx="4527301" cy="20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tel Pizarra Sándwich De La - Imagen gratis en Pixabay">
            <a:extLst>
              <a:ext uri="{FF2B5EF4-FFF2-40B4-BE49-F238E27FC236}">
                <a16:creationId xmlns:a16="http://schemas.microsoft.com/office/drawing/2014/main" id="{1B09FA7E-7AA3-42F0-918F-312712D6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51" y="0"/>
            <a:ext cx="5600049" cy="77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REGISTRO ISO-BPM CIRCULAR AF-RG-13 Versión 3 Julio de 2011 N°: 024 FECHA:  Septiembre 11 al 15 DE: Equipo K-4 Track B PARA:">
            <a:extLst>
              <a:ext uri="{FF2B5EF4-FFF2-40B4-BE49-F238E27FC236}">
                <a16:creationId xmlns:a16="http://schemas.microsoft.com/office/drawing/2014/main" id="{607CFF64-BC0B-4B0F-8EB9-51443461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36" y="2238232"/>
            <a:ext cx="2375468" cy="46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bandera dominicana png - Bandera De Chile Circular | #2142604 - Vippng">
            <a:extLst>
              <a:ext uri="{FF2B5EF4-FFF2-40B4-BE49-F238E27FC236}">
                <a16:creationId xmlns:a16="http://schemas.microsoft.com/office/drawing/2014/main" id="{0D0946FD-2E04-4E64-A90C-6870422FA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578" y="4301272"/>
            <a:ext cx="707455" cy="70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959930C5-008E-45E9-AEE1-DE6FB908C06B}"/>
              </a:ext>
            </a:extLst>
          </p:cNvPr>
          <p:cNvSpPr/>
          <p:nvPr/>
        </p:nvSpPr>
        <p:spPr>
          <a:xfrm>
            <a:off x="7414446" y="5150653"/>
            <a:ext cx="395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6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¿Cuál es el nombre </a:t>
            </a:r>
          </a:p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d</a:t>
            </a:r>
            <a:r>
              <a:rPr lang="es-ES" sz="6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e este alimento</a:t>
            </a:r>
          </a:p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típico chileno</a:t>
            </a:r>
            <a:r>
              <a:rPr lang="es-ES" sz="6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?</a:t>
            </a:r>
          </a:p>
        </p:txBody>
      </p:sp>
      <p:sp>
        <p:nvSpPr>
          <p:cNvPr id="17" name="Flecha: a la derecha 16">
            <a:hlinkClick r:id="rId7" action="ppaction://hlinksldjump"/>
            <a:extLst>
              <a:ext uri="{FF2B5EF4-FFF2-40B4-BE49-F238E27FC236}">
                <a16:creationId xmlns:a16="http://schemas.microsoft.com/office/drawing/2014/main" id="{F9FA6573-0225-46BC-BA3E-80550D1B19A5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RESPUESTA</a:t>
            </a:r>
            <a:endParaRPr lang="es-CL" b="1" dirty="0"/>
          </a:p>
        </p:txBody>
      </p:sp>
      <p:pic>
        <p:nvPicPr>
          <p:cNvPr id="13316" name="Picture 4" descr="Vector Transparente PNG Y SVG De Plato De Empanadas">
            <a:extLst>
              <a:ext uri="{FF2B5EF4-FFF2-40B4-BE49-F238E27FC236}">
                <a16:creationId xmlns:a16="http://schemas.microsoft.com/office/drawing/2014/main" id="{1E8DE5C1-F4DC-42FD-93A7-14A5E12C6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844" y="1477654"/>
            <a:ext cx="1590261" cy="159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663602F-80EA-40EF-843D-AA640B113B86}"/>
              </a:ext>
            </a:extLst>
          </p:cNvPr>
          <p:cNvSpPr/>
          <p:nvPr/>
        </p:nvSpPr>
        <p:spPr>
          <a:xfrm>
            <a:off x="7414446" y="1477654"/>
            <a:ext cx="3955058" cy="3047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PREGUNTA N°6</a:t>
            </a:r>
          </a:p>
        </p:txBody>
      </p:sp>
    </p:spTree>
    <p:extLst>
      <p:ext uri="{BB962C8B-B14F-4D97-AF65-F5344CB8AC3E}">
        <p14:creationId xmlns:p14="http://schemas.microsoft.com/office/powerpoint/2010/main" val="202007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" descr="guirnaldas-dieciocheras2 | OFTAMEDICA">
            <a:extLst>
              <a:ext uri="{FF2B5EF4-FFF2-40B4-BE49-F238E27FC236}">
                <a16:creationId xmlns:a16="http://schemas.microsoft.com/office/drawing/2014/main" id="{C04DD726-C193-44E4-8D81-7EDD623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915" flipH="1">
            <a:off x="-561878" y="-344415"/>
            <a:ext cx="4527301" cy="20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tel Pizarra Sándwich De La - Imagen gratis en Pixabay">
            <a:extLst>
              <a:ext uri="{FF2B5EF4-FFF2-40B4-BE49-F238E27FC236}">
                <a16:creationId xmlns:a16="http://schemas.microsoft.com/office/drawing/2014/main" id="{1B09FA7E-7AA3-42F0-918F-312712D6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51" y="0"/>
            <a:ext cx="5600049" cy="77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REGISTRO ISO-BPM CIRCULAR AF-RG-13 Versión 3 Julio de 2011 N°: 024 FECHA:  Septiembre 11 al 15 DE: Equipo K-4 Track B PARA:">
            <a:extLst>
              <a:ext uri="{FF2B5EF4-FFF2-40B4-BE49-F238E27FC236}">
                <a16:creationId xmlns:a16="http://schemas.microsoft.com/office/drawing/2014/main" id="{607CFF64-BC0B-4B0F-8EB9-51443461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36" y="2238232"/>
            <a:ext cx="2375468" cy="46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bandera dominicana png - Bandera De Chile Circular | #2142604 - Vippng">
            <a:extLst>
              <a:ext uri="{FF2B5EF4-FFF2-40B4-BE49-F238E27FC236}">
                <a16:creationId xmlns:a16="http://schemas.microsoft.com/office/drawing/2014/main" id="{0D0946FD-2E04-4E64-A90C-6870422FA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578" y="4301272"/>
            <a:ext cx="707455" cy="70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ángulo 68">
            <a:extLst>
              <a:ext uri="{FF2B5EF4-FFF2-40B4-BE49-F238E27FC236}">
                <a16:creationId xmlns:a16="http://schemas.microsoft.com/office/drawing/2014/main" id="{09FEFB59-82C2-4172-BB17-D0DB926307C1}"/>
              </a:ext>
            </a:extLst>
          </p:cNvPr>
          <p:cNvSpPr/>
          <p:nvPr/>
        </p:nvSpPr>
        <p:spPr>
          <a:xfrm>
            <a:off x="7414446" y="1477654"/>
            <a:ext cx="3955058" cy="3047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RESPUESTA:</a:t>
            </a:r>
          </a:p>
        </p:txBody>
      </p:sp>
      <p:sp>
        <p:nvSpPr>
          <p:cNvPr id="7" name="Flecha: a la derecha 6">
            <a:hlinkClick r:id="rId7" action="ppaction://hlinksldjump"/>
            <a:extLst>
              <a:ext uri="{FF2B5EF4-FFF2-40B4-BE49-F238E27FC236}">
                <a16:creationId xmlns:a16="http://schemas.microsoft.com/office/drawing/2014/main" id="{E4AA7174-9416-4032-B91D-A905AE84BB8B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VOLVER</a:t>
            </a:r>
            <a:endParaRPr lang="es-CL" b="1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FDABE40-7BD9-4F8E-AFAD-D08E6E0ED8AB}"/>
              </a:ext>
            </a:extLst>
          </p:cNvPr>
          <p:cNvSpPr/>
          <p:nvPr/>
        </p:nvSpPr>
        <p:spPr>
          <a:xfrm>
            <a:off x="7344357" y="3639647"/>
            <a:ext cx="395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MX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¡La Empanada!</a:t>
            </a:r>
          </a:p>
          <a:p>
            <a:pPr algn="ctr"/>
            <a:r>
              <a:rPr lang="es-MX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¡Muy bien!</a:t>
            </a:r>
            <a:endParaRPr lang="es-ES" sz="6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pic>
        <p:nvPicPr>
          <p:cNvPr id="14338" name="Picture 2" descr="Empanada Pino Chilena - Gráficos vectoriales gratis en Pixabay">
            <a:extLst>
              <a:ext uri="{FF2B5EF4-FFF2-40B4-BE49-F238E27FC236}">
                <a16:creationId xmlns:a16="http://schemas.microsoft.com/office/drawing/2014/main" id="{6827BCB1-860F-4EC7-91F6-B216C5A22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764" y="4301272"/>
            <a:ext cx="2246244" cy="112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15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8" descr="Fardos imagen PNG transparente - StickPNG">
            <a:extLst>
              <a:ext uri="{FF2B5EF4-FFF2-40B4-BE49-F238E27FC236}">
                <a16:creationId xmlns:a16="http://schemas.microsoft.com/office/drawing/2014/main" id="{4754566F-9C82-45DE-827F-509EDBCF2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696" y="4701081"/>
            <a:ext cx="2834169" cy="28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Fardos imagen PNG transparente - StickPNG">
            <a:extLst>
              <a:ext uri="{FF2B5EF4-FFF2-40B4-BE49-F238E27FC236}">
                <a16:creationId xmlns:a16="http://schemas.microsoft.com/office/drawing/2014/main" id="{5FF656FD-2522-40F3-8ADE-36FA35370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9" y="5192501"/>
            <a:ext cx="2333279" cy="23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ownload Free png Classroom Job Clip Art - Classroom Job Images - Vector  Clip Art - DLPNG.com">
            <a:extLst>
              <a:ext uri="{FF2B5EF4-FFF2-40B4-BE49-F238E27FC236}">
                <a16:creationId xmlns:a16="http://schemas.microsoft.com/office/drawing/2014/main" id="{AECC56AE-BEF7-4007-8DF2-4F6C45C89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350" y="3130295"/>
            <a:ext cx="2149336" cy="395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Guirnalda Fiestas Patrias Cuadrada 2 M Argos 2mt a domicilio | Cornershop  by Uber - Chile">
            <a:extLst>
              <a:ext uri="{FF2B5EF4-FFF2-40B4-BE49-F238E27FC236}">
                <a16:creationId xmlns:a16="http://schemas.microsoft.com/office/drawing/2014/main" id="{40B9C9FE-A414-455B-8F37-6428461F7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9228">
            <a:off x="8134406" y="-1229862"/>
            <a:ext cx="4107766" cy="41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uirnalda Fiestas Patrias Cuadrada 2 M Argos 2mt a domicilio | Cornershop  by Uber - Chile">
            <a:extLst>
              <a:ext uri="{FF2B5EF4-FFF2-40B4-BE49-F238E27FC236}">
                <a16:creationId xmlns:a16="http://schemas.microsoft.com/office/drawing/2014/main" id="{E3BE7D2E-C54A-43D1-99BD-089A221E1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725">
            <a:off x="-12527" y="-1218974"/>
            <a:ext cx="4107766" cy="41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DORNO BELLOTA CHICO 25 CM. FIESTAS PATRIAS | Mayorista 7">
            <a:extLst>
              <a:ext uri="{FF2B5EF4-FFF2-40B4-BE49-F238E27FC236}">
                <a16:creationId xmlns:a16="http://schemas.microsoft.com/office/drawing/2014/main" id="{E60DFF95-26BE-4DD8-99B3-CC224CEB0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67" y="-98497"/>
            <a:ext cx="1269121" cy="15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DORNO BELLOTA CHICO 25 CM. FIESTAS PATRIAS | Mayorista 7">
            <a:extLst>
              <a:ext uri="{FF2B5EF4-FFF2-40B4-BE49-F238E27FC236}">
                <a16:creationId xmlns:a16="http://schemas.microsoft.com/office/drawing/2014/main" id="{43C37185-E622-4044-A765-7B5E6530E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309" y="-129905"/>
            <a:ext cx="1269121" cy="15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DORNO GLOBO CHICO 25 CM. FIESTAS PATRIAS | Mayorista 7">
            <a:extLst>
              <a:ext uri="{FF2B5EF4-FFF2-40B4-BE49-F238E27FC236}">
                <a16:creationId xmlns:a16="http://schemas.microsoft.com/office/drawing/2014/main" id="{8B06AF38-30A4-4804-ABCE-511986C86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345" y="-98497"/>
            <a:ext cx="1540045" cy="148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n en Sombreros">
            <a:extLst>
              <a:ext uri="{FF2B5EF4-FFF2-40B4-BE49-F238E27FC236}">
                <a16:creationId xmlns:a16="http://schemas.microsoft.com/office/drawing/2014/main" id="{0CF395AD-0FB0-4930-A765-344BE27CF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592" y="2565326"/>
            <a:ext cx="2264128" cy="131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rco 19">
            <a:extLst>
              <a:ext uri="{FF2B5EF4-FFF2-40B4-BE49-F238E27FC236}">
                <a16:creationId xmlns:a16="http://schemas.microsoft.com/office/drawing/2014/main" id="{9AD71CD8-8A5A-44CD-B9F7-0BCCE52554C0}"/>
              </a:ext>
            </a:extLst>
          </p:cNvPr>
          <p:cNvSpPr/>
          <p:nvPr/>
        </p:nvSpPr>
        <p:spPr>
          <a:xfrm rot="8126315">
            <a:off x="1926931" y="1742122"/>
            <a:ext cx="1724177" cy="1682920"/>
          </a:xfrm>
          <a:prstGeom prst="arc">
            <a:avLst/>
          </a:prstGeom>
          <a:ln w="57150">
            <a:solidFill>
              <a:srgbClr val="021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2" name="Arco 41">
            <a:extLst>
              <a:ext uri="{FF2B5EF4-FFF2-40B4-BE49-F238E27FC236}">
                <a16:creationId xmlns:a16="http://schemas.microsoft.com/office/drawing/2014/main" id="{DB063A9D-312D-46E3-BDAF-36F1531152E1}"/>
              </a:ext>
            </a:extLst>
          </p:cNvPr>
          <p:cNvSpPr/>
          <p:nvPr/>
        </p:nvSpPr>
        <p:spPr>
          <a:xfrm rot="8126315">
            <a:off x="1918333" y="1807301"/>
            <a:ext cx="1724177" cy="1682920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Arco 42">
            <a:extLst>
              <a:ext uri="{FF2B5EF4-FFF2-40B4-BE49-F238E27FC236}">
                <a16:creationId xmlns:a16="http://schemas.microsoft.com/office/drawing/2014/main" id="{50167B7D-5D94-4661-B9C7-4E4FE638C770}"/>
              </a:ext>
            </a:extLst>
          </p:cNvPr>
          <p:cNvSpPr/>
          <p:nvPr/>
        </p:nvSpPr>
        <p:spPr>
          <a:xfrm rot="8126315">
            <a:off x="1926930" y="1872481"/>
            <a:ext cx="1724177" cy="1682920"/>
          </a:xfrm>
          <a:prstGeom prst="arc">
            <a:avLst/>
          </a:prstGeom>
          <a:ln w="57150">
            <a:solidFill>
              <a:srgbClr val="CD0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E8F414EE-2B41-49C0-9023-A7056813D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6"/>
          <a:stretch/>
        </p:blipFill>
        <p:spPr bwMode="auto">
          <a:xfrm>
            <a:off x="4336663" y="2292626"/>
            <a:ext cx="7442589" cy="682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4AF7DF75-DDEA-4C1F-93F9-5097BF9A4030}"/>
              </a:ext>
            </a:extLst>
          </p:cNvPr>
          <p:cNvSpPr/>
          <p:nvPr/>
        </p:nvSpPr>
        <p:spPr>
          <a:xfrm>
            <a:off x="6042932" y="2919406"/>
            <a:ext cx="3955058" cy="3047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Descubre al INTRUSO</a:t>
            </a:r>
            <a:endParaRPr lang="es-ES" sz="6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pic>
        <p:nvPicPr>
          <p:cNvPr id="23" name="Picture 8" descr="bandera dominicana png - Bandera De Chile Circular | #2142604 - Vippng">
            <a:extLst>
              <a:ext uri="{FF2B5EF4-FFF2-40B4-BE49-F238E27FC236}">
                <a16:creationId xmlns:a16="http://schemas.microsoft.com/office/drawing/2014/main" id="{3C49C387-D5FD-498D-B371-7710DEAB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44" y="4881924"/>
            <a:ext cx="619230" cy="61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volantin - Alca Computación">
            <a:extLst>
              <a:ext uri="{FF2B5EF4-FFF2-40B4-BE49-F238E27FC236}">
                <a16:creationId xmlns:a16="http://schemas.microsoft.com/office/drawing/2014/main" id="{8ABB5F1E-65A4-4396-847A-A74ECF460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113" y="3304131"/>
            <a:ext cx="1544272" cy="262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Trompo Png – Free PNG Images Vector, PSD, Clipart, Templates">
            <a:extLst>
              <a:ext uri="{FF2B5EF4-FFF2-40B4-BE49-F238E27FC236}">
                <a16:creationId xmlns:a16="http://schemas.microsoft.com/office/drawing/2014/main" id="{58DE3183-A45B-4C3C-9BB8-4CF0980E7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6" r="29826"/>
          <a:stretch/>
        </p:blipFill>
        <p:spPr bwMode="auto">
          <a:xfrm>
            <a:off x="9323999" y="3342872"/>
            <a:ext cx="1902947" cy="219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Doggis Celebra A Lo Grande Este Día Nacional Del Hot - Hot Dog Italiano Png  | Full Size PNG Download | SeekPNG">
            <a:extLst>
              <a:ext uri="{FF2B5EF4-FFF2-40B4-BE49-F238E27FC236}">
                <a16:creationId xmlns:a16="http://schemas.microsoft.com/office/drawing/2014/main" id="{0FA64172-49E3-4B16-8E01-3A9B21B77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849" y="4028920"/>
            <a:ext cx="1902948" cy="93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lecha: a la derecha 24">
            <a:hlinkClick r:id="rId15" action="ppaction://hlinksldjump"/>
            <a:extLst>
              <a:ext uri="{FF2B5EF4-FFF2-40B4-BE49-F238E27FC236}">
                <a16:creationId xmlns:a16="http://schemas.microsoft.com/office/drawing/2014/main" id="{66094451-FB45-42C4-BF7F-15F2AD051CB4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SIGUIENTE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01233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8" descr="Fardos imagen PNG transparente - StickPNG">
            <a:extLst>
              <a:ext uri="{FF2B5EF4-FFF2-40B4-BE49-F238E27FC236}">
                <a16:creationId xmlns:a16="http://schemas.microsoft.com/office/drawing/2014/main" id="{4754566F-9C82-45DE-827F-509EDBCF2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696" y="4701081"/>
            <a:ext cx="2834169" cy="28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Fardos imagen PNG transparente - StickPNG">
            <a:extLst>
              <a:ext uri="{FF2B5EF4-FFF2-40B4-BE49-F238E27FC236}">
                <a16:creationId xmlns:a16="http://schemas.microsoft.com/office/drawing/2014/main" id="{5FF656FD-2522-40F3-8ADE-36FA35370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9" y="5192501"/>
            <a:ext cx="2333279" cy="23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ownload Free png Classroom Job Clip Art - Classroom Job Images - Vector  Clip Art - DLPNG.com">
            <a:extLst>
              <a:ext uri="{FF2B5EF4-FFF2-40B4-BE49-F238E27FC236}">
                <a16:creationId xmlns:a16="http://schemas.microsoft.com/office/drawing/2014/main" id="{AECC56AE-BEF7-4007-8DF2-4F6C45C89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350" y="3130295"/>
            <a:ext cx="2149336" cy="395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Guirnalda Fiestas Patrias Cuadrada 2 M Argos 2mt a domicilio | Cornershop  by Uber - Chile">
            <a:extLst>
              <a:ext uri="{FF2B5EF4-FFF2-40B4-BE49-F238E27FC236}">
                <a16:creationId xmlns:a16="http://schemas.microsoft.com/office/drawing/2014/main" id="{40B9C9FE-A414-455B-8F37-6428461F7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9228">
            <a:off x="8134406" y="-1229862"/>
            <a:ext cx="4107766" cy="41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uirnalda Fiestas Patrias Cuadrada 2 M Argos 2mt a domicilio | Cornershop  by Uber - Chile">
            <a:extLst>
              <a:ext uri="{FF2B5EF4-FFF2-40B4-BE49-F238E27FC236}">
                <a16:creationId xmlns:a16="http://schemas.microsoft.com/office/drawing/2014/main" id="{E3BE7D2E-C54A-43D1-99BD-089A221E1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725">
            <a:off x="-12527" y="-1218974"/>
            <a:ext cx="4107766" cy="41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DORNO BELLOTA CHICO 25 CM. FIESTAS PATRIAS | Mayorista 7">
            <a:extLst>
              <a:ext uri="{FF2B5EF4-FFF2-40B4-BE49-F238E27FC236}">
                <a16:creationId xmlns:a16="http://schemas.microsoft.com/office/drawing/2014/main" id="{E60DFF95-26BE-4DD8-99B3-CC224CEB0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67" y="-98497"/>
            <a:ext cx="1269121" cy="15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DORNO BELLOTA CHICO 25 CM. FIESTAS PATRIAS | Mayorista 7">
            <a:extLst>
              <a:ext uri="{FF2B5EF4-FFF2-40B4-BE49-F238E27FC236}">
                <a16:creationId xmlns:a16="http://schemas.microsoft.com/office/drawing/2014/main" id="{43C37185-E622-4044-A765-7B5E6530E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309" y="-129905"/>
            <a:ext cx="1269121" cy="15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DORNO GLOBO CHICO 25 CM. FIESTAS PATRIAS | Mayorista 7">
            <a:extLst>
              <a:ext uri="{FF2B5EF4-FFF2-40B4-BE49-F238E27FC236}">
                <a16:creationId xmlns:a16="http://schemas.microsoft.com/office/drawing/2014/main" id="{8B06AF38-30A4-4804-ABCE-511986C86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345" y="-98497"/>
            <a:ext cx="1540045" cy="148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n en Sombreros">
            <a:extLst>
              <a:ext uri="{FF2B5EF4-FFF2-40B4-BE49-F238E27FC236}">
                <a16:creationId xmlns:a16="http://schemas.microsoft.com/office/drawing/2014/main" id="{0CF395AD-0FB0-4930-A765-344BE27CF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592" y="2565326"/>
            <a:ext cx="2264128" cy="131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rco 19">
            <a:extLst>
              <a:ext uri="{FF2B5EF4-FFF2-40B4-BE49-F238E27FC236}">
                <a16:creationId xmlns:a16="http://schemas.microsoft.com/office/drawing/2014/main" id="{9AD71CD8-8A5A-44CD-B9F7-0BCCE52554C0}"/>
              </a:ext>
            </a:extLst>
          </p:cNvPr>
          <p:cNvSpPr/>
          <p:nvPr/>
        </p:nvSpPr>
        <p:spPr>
          <a:xfrm rot="8126315">
            <a:off x="1926931" y="1742122"/>
            <a:ext cx="1724177" cy="1682920"/>
          </a:xfrm>
          <a:prstGeom prst="arc">
            <a:avLst/>
          </a:prstGeom>
          <a:ln w="57150">
            <a:solidFill>
              <a:srgbClr val="021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2" name="Arco 41">
            <a:extLst>
              <a:ext uri="{FF2B5EF4-FFF2-40B4-BE49-F238E27FC236}">
                <a16:creationId xmlns:a16="http://schemas.microsoft.com/office/drawing/2014/main" id="{DB063A9D-312D-46E3-BDAF-36F1531152E1}"/>
              </a:ext>
            </a:extLst>
          </p:cNvPr>
          <p:cNvSpPr/>
          <p:nvPr/>
        </p:nvSpPr>
        <p:spPr>
          <a:xfrm rot="8126315">
            <a:off x="1918333" y="1807301"/>
            <a:ext cx="1724177" cy="1682920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Arco 42">
            <a:extLst>
              <a:ext uri="{FF2B5EF4-FFF2-40B4-BE49-F238E27FC236}">
                <a16:creationId xmlns:a16="http://schemas.microsoft.com/office/drawing/2014/main" id="{50167B7D-5D94-4661-B9C7-4E4FE638C770}"/>
              </a:ext>
            </a:extLst>
          </p:cNvPr>
          <p:cNvSpPr/>
          <p:nvPr/>
        </p:nvSpPr>
        <p:spPr>
          <a:xfrm rot="8126315">
            <a:off x="1926930" y="1872481"/>
            <a:ext cx="1724177" cy="1682920"/>
          </a:xfrm>
          <a:prstGeom prst="arc">
            <a:avLst/>
          </a:prstGeom>
          <a:ln w="57150">
            <a:solidFill>
              <a:srgbClr val="CD0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E8F414EE-2B41-49C0-9023-A7056813D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6"/>
          <a:stretch/>
        </p:blipFill>
        <p:spPr bwMode="auto">
          <a:xfrm>
            <a:off x="4336663" y="2292626"/>
            <a:ext cx="7442589" cy="682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4AF7DF75-DDEA-4C1F-93F9-5097BF9A4030}"/>
              </a:ext>
            </a:extLst>
          </p:cNvPr>
          <p:cNvSpPr/>
          <p:nvPr/>
        </p:nvSpPr>
        <p:spPr>
          <a:xfrm>
            <a:off x="6042932" y="2919406"/>
            <a:ext cx="3955058" cy="3047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Descubre al INTRUSO</a:t>
            </a:r>
            <a:endParaRPr lang="es-ES" sz="6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pic>
        <p:nvPicPr>
          <p:cNvPr id="23" name="Picture 8" descr="bandera dominicana png - Bandera De Chile Circular | #2142604 - Vippng">
            <a:extLst>
              <a:ext uri="{FF2B5EF4-FFF2-40B4-BE49-F238E27FC236}">
                <a16:creationId xmlns:a16="http://schemas.microsoft.com/office/drawing/2014/main" id="{3C49C387-D5FD-498D-B371-7710DEAB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44" y="4881924"/>
            <a:ext cx="619230" cy="61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Fiesta y decoración | Mayorista 7">
            <a:extLst>
              <a:ext uri="{FF2B5EF4-FFF2-40B4-BE49-F238E27FC236}">
                <a16:creationId xmlns:a16="http://schemas.microsoft.com/office/drawing/2014/main" id="{DAB8C265-4340-4DE3-92E1-6F86E7862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485" y="3212984"/>
            <a:ext cx="1269723" cy="239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Pegatina bandera Escarapela de chile - TenVinilo">
            <a:extLst>
              <a:ext uri="{FF2B5EF4-FFF2-40B4-BE49-F238E27FC236}">
                <a16:creationId xmlns:a16="http://schemas.microsoft.com/office/drawing/2014/main" id="{656E75EE-0598-42EB-A3BB-C3E3FBAF1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345" y="3788026"/>
            <a:ext cx="1527160" cy="152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Sombrero de Cumpleaños Fiesta PNG transparente - StickPNG">
            <a:extLst>
              <a:ext uri="{FF2B5EF4-FFF2-40B4-BE49-F238E27FC236}">
                <a16:creationId xmlns:a16="http://schemas.microsoft.com/office/drawing/2014/main" id="{02398F27-0FD8-4696-BD34-7233B8696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761" y="3429000"/>
            <a:ext cx="1810216" cy="181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lecha: a la derecha 26">
            <a:hlinkClick r:id="rId15" action="ppaction://hlinksldjump"/>
            <a:extLst>
              <a:ext uri="{FF2B5EF4-FFF2-40B4-BE49-F238E27FC236}">
                <a16:creationId xmlns:a16="http://schemas.microsoft.com/office/drawing/2014/main" id="{905488E9-F58E-4767-868C-C6537C97ECB8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SIGUIENTE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66482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8" descr="Fardos imagen PNG transparente - StickPNG">
            <a:extLst>
              <a:ext uri="{FF2B5EF4-FFF2-40B4-BE49-F238E27FC236}">
                <a16:creationId xmlns:a16="http://schemas.microsoft.com/office/drawing/2014/main" id="{4754566F-9C82-45DE-827F-509EDBCF2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696" y="4701081"/>
            <a:ext cx="2834169" cy="28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Fardos imagen PNG transparente - StickPNG">
            <a:extLst>
              <a:ext uri="{FF2B5EF4-FFF2-40B4-BE49-F238E27FC236}">
                <a16:creationId xmlns:a16="http://schemas.microsoft.com/office/drawing/2014/main" id="{5FF656FD-2522-40F3-8ADE-36FA35370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9" y="5192501"/>
            <a:ext cx="2333279" cy="23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ownload Free png Classroom Job Clip Art - Classroom Job Images - Vector  Clip Art - DLPNG.com">
            <a:extLst>
              <a:ext uri="{FF2B5EF4-FFF2-40B4-BE49-F238E27FC236}">
                <a16:creationId xmlns:a16="http://schemas.microsoft.com/office/drawing/2014/main" id="{AECC56AE-BEF7-4007-8DF2-4F6C45C89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350" y="3130295"/>
            <a:ext cx="2149336" cy="395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Guirnalda Fiestas Patrias Cuadrada 2 M Argos 2mt a domicilio | Cornershop  by Uber - Chile">
            <a:extLst>
              <a:ext uri="{FF2B5EF4-FFF2-40B4-BE49-F238E27FC236}">
                <a16:creationId xmlns:a16="http://schemas.microsoft.com/office/drawing/2014/main" id="{40B9C9FE-A414-455B-8F37-6428461F7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9228">
            <a:off x="8134406" y="-1229862"/>
            <a:ext cx="4107766" cy="41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uirnalda Fiestas Patrias Cuadrada 2 M Argos 2mt a domicilio | Cornershop  by Uber - Chile">
            <a:extLst>
              <a:ext uri="{FF2B5EF4-FFF2-40B4-BE49-F238E27FC236}">
                <a16:creationId xmlns:a16="http://schemas.microsoft.com/office/drawing/2014/main" id="{E3BE7D2E-C54A-43D1-99BD-089A221E1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725">
            <a:off x="-12527" y="-1218974"/>
            <a:ext cx="4107766" cy="41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DORNO BELLOTA CHICO 25 CM. FIESTAS PATRIAS | Mayorista 7">
            <a:extLst>
              <a:ext uri="{FF2B5EF4-FFF2-40B4-BE49-F238E27FC236}">
                <a16:creationId xmlns:a16="http://schemas.microsoft.com/office/drawing/2014/main" id="{E60DFF95-26BE-4DD8-99B3-CC224CEB0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67" y="-98497"/>
            <a:ext cx="1269121" cy="15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DORNO BELLOTA CHICO 25 CM. FIESTAS PATRIAS | Mayorista 7">
            <a:extLst>
              <a:ext uri="{FF2B5EF4-FFF2-40B4-BE49-F238E27FC236}">
                <a16:creationId xmlns:a16="http://schemas.microsoft.com/office/drawing/2014/main" id="{43C37185-E622-4044-A765-7B5E6530E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309" y="-129905"/>
            <a:ext cx="1269121" cy="15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DORNO GLOBO CHICO 25 CM. FIESTAS PATRIAS | Mayorista 7">
            <a:extLst>
              <a:ext uri="{FF2B5EF4-FFF2-40B4-BE49-F238E27FC236}">
                <a16:creationId xmlns:a16="http://schemas.microsoft.com/office/drawing/2014/main" id="{8B06AF38-30A4-4804-ABCE-511986C86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345" y="-98497"/>
            <a:ext cx="1540045" cy="148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n en Sombreros">
            <a:extLst>
              <a:ext uri="{FF2B5EF4-FFF2-40B4-BE49-F238E27FC236}">
                <a16:creationId xmlns:a16="http://schemas.microsoft.com/office/drawing/2014/main" id="{0CF395AD-0FB0-4930-A765-344BE27CF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592" y="2565326"/>
            <a:ext cx="2264128" cy="131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rco 19">
            <a:extLst>
              <a:ext uri="{FF2B5EF4-FFF2-40B4-BE49-F238E27FC236}">
                <a16:creationId xmlns:a16="http://schemas.microsoft.com/office/drawing/2014/main" id="{9AD71CD8-8A5A-44CD-B9F7-0BCCE52554C0}"/>
              </a:ext>
            </a:extLst>
          </p:cNvPr>
          <p:cNvSpPr/>
          <p:nvPr/>
        </p:nvSpPr>
        <p:spPr>
          <a:xfrm rot="8126315">
            <a:off x="1926931" y="1742122"/>
            <a:ext cx="1724177" cy="1682920"/>
          </a:xfrm>
          <a:prstGeom prst="arc">
            <a:avLst/>
          </a:prstGeom>
          <a:ln w="57150">
            <a:solidFill>
              <a:srgbClr val="021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2" name="Arco 41">
            <a:extLst>
              <a:ext uri="{FF2B5EF4-FFF2-40B4-BE49-F238E27FC236}">
                <a16:creationId xmlns:a16="http://schemas.microsoft.com/office/drawing/2014/main" id="{DB063A9D-312D-46E3-BDAF-36F1531152E1}"/>
              </a:ext>
            </a:extLst>
          </p:cNvPr>
          <p:cNvSpPr/>
          <p:nvPr/>
        </p:nvSpPr>
        <p:spPr>
          <a:xfrm rot="8126315">
            <a:off x="1918333" y="1807301"/>
            <a:ext cx="1724177" cy="1682920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Arco 42">
            <a:extLst>
              <a:ext uri="{FF2B5EF4-FFF2-40B4-BE49-F238E27FC236}">
                <a16:creationId xmlns:a16="http://schemas.microsoft.com/office/drawing/2014/main" id="{50167B7D-5D94-4661-B9C7-4E4FE638C770}"/>
              </a:ext>
            </a:extLst>
          </p:cNvPr>
          <p:cNvSpPr/>
          <p:nvPr/>
        </p:nvSpPr>
        <p:spPr>
          <a:xfrm rot="8126315">
            <a:off x="1926930" y="1872481"/>
            <a:ext cx="1724177" cy="1682920"/>
          </a:xfrm>
          <a:prstGeom prst="arc">
            <a:avLst/>
          </a:prstGeom>
          <a:ln w="57150">
            <a:solidFill>
              <a:srgbClr val="CD0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E8F414EE-2B41-49C0-9023-A7056813D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6"/>
          <a:stretch/>
        </p:blipFill>
        <p:spPr bwMode="auto">
          <a:xfrm>
            <a:off x="4336663" y="2292626"/>
            <a:ext cx="7442589" cy="682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4AF7DF75-DDEA-4C1F-93F9-5097BF9A4030}"/>
              </a:ext>
            </a:extLst>
          </p:cNvPr>
          <p:cNvSpPr/>
          <p:nvPr/>
        </p:nvSpPr>
        <p:spPr>
          <a:xfrm>
            <a:off x="6042932" y="2919406"/>
            <a:ext cx="3955058" cy="3047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Descubre al INTRUSO</a:t>
            </a:r>
            <a:endParaRPr lang="es-ES" sz="6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pic>
        <p:nvPicPr>
          <p:cNvPr id="23" name="Picture 8" descr="bandera dominicana png - Bandera De Chile Circular | #2142604 - Vippng">
            <a:extLst>
              <a:ext uri="{FF2B5EF4-FFF2-40B4-BE49-F238E27FC236}">
                <a16:creationId xmlns:a16="http://schemas.microsoft.com/office/drawing/2014/main" id="{3C49C387-D5FD-498D-B371-7710DEAB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44" y="4881924"/>
            <a:ext cx="619230" cy="61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grama de flujo: operación manual 3">
            <a:extLst>
              <a:ext uri="{FF2B5EF4-FFF2-40B4-BE49-F238E27FC236}">
                <a16:creationId xmlns:a16="http://schemas.microsoft.com/office/drawing/2014/main" id="{8556BD4D-4369-4485-BF1E-CC481562B282}"/>
              </a:ext>
            </a:extLst>
          </p:cNvPr>
          <p:cNvSpPr/>
          <p:nvPr/>
        </p:nvSpPr>
        <p:spPr>
          <a:xfrm>
            <a:off x="9547474" y="3483391"/>
            <a:ext cx="1060174" cy="1967151"/>
          </a:xfrm>
          <a:prstGeom prst="flowChartManualOperation">
            <a:avLst/>
          </a:prstGeom>
          <a:blipFill>
            <a:blip r:embed="rId12"/>
            <a:stretch>
              <a:fillRect/>
            </a:stretch>
          </a:blip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4" name="Picture 2" descr="Empanada Pino Chilena - Gráficos vectoriales gratis en Pixabay">
            <a:extLst>
              <a:ext uri="{FF2B5EF4-FFF2-40B4-BE49-F238E27FC236}">
                <a16:creationId xmlns:a16="http://schemas.microsoft.com/office/drawing/2014/main" id="{C9DC8C7E-4803-4BEA-8C22-8F7C406C8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649" y="3768888"/>
            <a:ext cx="2246244" cy="112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Free decoración de medias de navidad 1198505 PNG with Transparent Background">
            <a:extLst>
              <a:ext uri="{FF2B5EF4-FFF2-40B4-BE49-F238E27FC236}">
                <a16:creationId xmlns:a16="http://schemas.microsoft.com/office/drawing/2014/main" id="{C9B17CAE-45B5-4031-8B57-6D0100D90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994" y="3429000"/>
            <a:ext cx="1293329" cy="180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lecha: a la derecha 25">
            <a:hlinkClick r:id="rId15" action="ppaction://hlinksldjump"/>
            <a:extLst>
              <a:ext uri="{FF2B5EF4-FFF2-40B4-BE49-F238E27FC236}">
                <a16:creationId xmlns:a16="http://schemas.microsoft.com/office/drawing/2014/main" id="{33986608-932B-43F7-B17A-461A0F08F93A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SIGUIENTE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0966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8" descr="Fardos imagen PNG transparente - StickPNG">
            <a:extLst>
              <a:ext uri="{FF2B5EF4-FFF2-40B4-BE49-F238E27FC236}">
                <a16:creationId xmlns:a16="http://schemas.microsoft.com/office/drawing/2014/main" id="{4754566F-9C82-45DE-827F-509EDBCF2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696" y="4701081"/>
            <a:ext cx="2834169" cy="28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Fardos imagen PNG transparente - StickPNG">
            <a:extLst>
              <a:ext uri="{FF2B5EF4-FFF2-40B4-BE49-F238E27FC236}">
                <a16:creationId xmlns:a16="http://schemas.microsoft.com/office/drawing/2014/main" id="{5FF656FD-2522-40F3-8ADE-36FA35370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9" y="5192501"/>
            <a:ext cx="2333279" cy="23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ownload Free png Classroom Job Clip Art - Classroom Job Images - Vector  Clip Art - DLPNG.com">
            <a:extLst>
              <a:ext uri="{FF2B5EF4-FFF2-40B4-BE49-F238E27FC236}">
                <a16:creationId xmlns:a16="http://schemas.microsoft.com/office/drawing/2014/main" id="{AECC56AE-BEF7-4007-8DF2-4F6C45C89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350" y="3130295"/>
            <a:ext cx="2149336" cy="395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Guirnalda Fiestas Patrias Cuadrada 2 M Argos 2mt a domicilio | Cornershop  by Uber - Chile">
            <a:extLst>
              <a:ext uri="{FF2B5EF4-FFF2-40B4-BE49-F238E27FC236}">
                <a16:creationId xmlns:a16="http://schemas.microsoft.com/office/drawing/2014/main" id="{40B9C9FE-A414-455B-8F37-6428461F7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9228">
            <a:off x="8134406" y="-1229862"/>
            <a:ext cx="4107766" cy="41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uirnalda Fiestas Patrias Cuadrada 2 M Argos 2mt a domicilio | Cornershop  by Uber - Chile">
            <a:extLst>
              <a:ext uri="{FF2B5EF4-FFF2-40B4-BE49-F238E27FC236}">
                <a16:creationId xmlns:a16="http://schemas.microsoft.com/office/drawing/2014/main" id="{E3BE7D2E-C54A-43D1-99BD-089A221E1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725">
            <a:off x="-12527" y="-1218974"/>
            <a:ext cx="4107766" cy="41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DORNO BELLOTA CHICO 25 CM. FIESTAS PATRIAS | Mayorista 7">
            <a:extLst>
              <a:ext uri="{FF2B5EF4-FFF2-40B4-BE49-F238E27FC236}">
                <a16:creationId xmlns:a16="http://schemas.microsoft.com/office/drawing/2014/main" id="{E60DFF95-26BE-4DD8-99B3-CC224CEB0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67" y="-98497"/>
            <a:ext cx="1269121" cy="15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DORNO BELLOTA CHICO 25 CM. FIESTAS PATRIAS | Mayorista 7">
            <a:extLst>
              <a:ext uri="{FF2B5EF4-FFF2-40B4-BE49-F238E27FC236}">
                <a16:creationId xmlns:a16="http://schemas.microsoft.com/office/drawing/2014/main" id="{43C37185-E622-4044-A765-7B5E6530E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309" y="-129905"/>
            <a:ext cx="1269121" cy="15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DORNO GLOBO CHICO 25 CM. FIESTAS PATRIAS | Mayorista 7">
            <a:extLst>
              <a:ext uri="{FF2B5EF4-FFF2-40B4-BE49-F238E27FC236}">
                <a16:creationId xmlns:a16="http://schemas.microsoft.com/office/drawing/2014/main" id="{8B06AF38-30A4-4804-ABCE-511986C86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345" y="-98497"/>
            <a:ext cx="1540045" cy="148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n en Sombreros">
            <a:extLst>
              <a:ext uri="{FF2B5EF4-FFF2-40B4-BE49-F238E27FC236}">
                <a16:creationId xmlns:a16="http://schemas.microsoft.com/office/drawing/2014/main" id="{0CF395AD-0FB0-4930-A765-344BE27CF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592" y="2565326"/>
            <a:ext cx="2264128" cy="131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rco 19">
            <a:extLst>
              <a:ext uri="{FF2B5EF4-FFF2-40B4-BE49-F238E27FC236}">
                <a16:creationId xmlns:a16="http://schemas.microsoft.com/office/drawing/2014/main" id="{9AD71CD8-8A5A-44CD-B9F7-0BCCE52554C0}"/>
              </a:ext>
            </a:extLst>
          </p:cNvPr>
          <p:cNvSpPr/>
          <p:nvPr/>
        </p:nvSpPr>
        <p:spPr>
          <a:xfrm rot="8126315">
            <a:off x="1926931" y="1742122"/>
            <a:ext cx="1724177" cy="1682920"/>
          </a:xfrm>
          <a:prstGeom prst="arc">
            <a:avLst/>
          </a:prstGeom>
          <a:ln w="57150">
            <a:solidFill>
              <a:srgbClr val="021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2" name="Arco 41">
            <a:extLst>
              <a:ext uri="{FF2B5EF4-FFF2-40B4-BE49-F238E27FC236}">
                <a16:creationId xmlns:a16="http://schemas.microsoft.com/office/drawing/2014/main" id="{DB063A9D-312D-46E3-BDAF-36F1531152E1}"/>
              </a:ext>
            </a:extLst>
          </p:cNvPr>
          <p:cNvSpPr/>
          <p:nvPr/>
        </p:nvSpPr>
        <p:spPr>
          <a:xfrm rot="8126315">
            <a:off x="1918333" y="1807301"/>
            <a:ext cx="1724177" cy="1682920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Arco 42">
            <a:extLst>
              <a:ext uri="{FF2B5EF4-FFF2-40B4-BE49-F238E27FC236}">
                <a16:creationId xmlns:a16="http://schemas.microsoft.com/office/drawing/2014/main" id="{50167B7D-5D94-4661-B9C7-4E4FE638C770}"/>
              </a:ext>
            </a:extLst>
          </p:cNvPr>
          <p:cNvSpPr/>
          <p:nvPr/>
        </p:nvSpPr>
        <p:spPr>
          <a:xfrm rot="8126315">
            <a:off x="1926930" y="1872481"/>
            <a:ext cx="1724177" cy="1682920"/>
          </a:xfrm>
          <a:prstGeom prst="arc">
            <a:avLst/>
          </a:prstGeom>
          <a:ln w="57150">
            <a:solidFill>
              <a:srgbClr val="CD0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E8F414EE-2B41-49C0-9023-A7056813D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6"/>
          <a:stretch/>
        </p:blipFill>
        <p:spPr bwMode="auto">
          <a:xfrm>
            <a:off x="4336663" y="2292626"/>
            <a:ext cx="7442589" cy="682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4AF7DF75-DDEA-4C1F-93F9-5097BF9A4030}"/>
              </a:ext>
            </a:extLst>
          </p:cNvPr>
          <p:cNvSpPr/>
          <p:nvPr/>
        </p:nvSpPr>
        <p:spPr>
          <a:xfrm>
            <a:off x="6042932" y="2919406"/>
            <a:ext cx="3955058" cy="3047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Descubre al INTRUSO</a:t>
            </a:r>
            <a:endParaRPr lang="es-ES" sz="6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pic>
        <p:nvPicPr>
          <p:cNvPr id="23" name="Picture 8" descr="bandera dominicana png - Bandera De Chile Circular | #2142604 - Vippng">
            <a:extLst>
              <a:ext uri="{FF2B5EF4-FFF2-40B4-BE49-F238E27FC236}">
                <a16:creationId xmlns:a16="http://schemas.microsoft.com/office/drawing/2014/main" id="{3C49C387-D5FD-498D-B371-7710DEAB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44" y="4881924"/>
            <a:ext cx="619230" cy="61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Gob.cl - Artículo: [Archivo] Recorre, Disfruta Y Juega ¡En Todo Chile Se  Celebra El Día Del Patrimonio Cultural!">
            <a:extLst>
              <a:ext uri="{FF2B5EF4-FFF2-40B4-BE49-F238E27FC236}">
                <a16:creationId xmlns:a16="http://schemas.microsoft.com/office/drawing/2014/main" id="{75286D33-FE95-4389-A9F6-DF7C33A8F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410" y="3736399"/>
            <a:ext cx="2736160" cy="145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DCH 02 - Emboque de madera - La Marketería">
            <a:extLst>
              <a:ext uri="{FF2B5EF4-FFF2-40B4-BE49-F238E27FC236}">
                <a16:creationId xmlns:a16="http://schemas.microsoft.com/office/drawing/2014/main" id="{170970B7-E945-466F-8FF3-BBED68CB2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56" y="3613015"/>
            <a:ext cx="1561723" cy="180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Vector Transparente PNG Y SVG De Ilustración De Gorro De Invierno">
            <a:extLst>
              <a:ext uri="{FF2B5EF4-FFF2-40B4-BE49-F238E27FC236}">
                <a16:creationId xmlns:a16="http://schemas.microsoft.com/office/drawing/2014/main" id="{099D90EF-CA4A-44EC-83B9-84591C557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6" r="13599"/>
          <a:stretch/>
        </p:blipFill>
        <p:spPr bwMode="auto">
          <a:xfrm>
            <a:off x="7736257" y="3449318"/>
            <a:ext cx="1441287" cy="191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lecha: a la derecha 24">
            <a:hlinkClick r:id="rId15" action="ppaction://hlinksldjump"/>
            <a:extLst>
              <a:ext uri="{FF2B5EF4-FFF2-40B4-BE49-F238E27FC236}">
                <a16:creationId xmlns:a16="http://schemas.microsoft.com/office/drawing/2014/main" id="{52107FC5-7F67-4C5B-A71D-53F8C8183946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VOLVER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27803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8" descr="Fardos imagen PNG transparente - StickPNG">
            <a:extLst>
              <a:ext uri="{FF2B5EF4-FFF2-40B4-BE49-F238E27FC236}">
                <a16:creationId xmlns:a16="http://schemas.microsoft.com/office/drawing/2014/main" id="{4754566F-9C82-45DE-827F-509EDBCF2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696" y="4701081"/>
            <a:ext cx="2834169" cy="28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Fardos imagen PNG transparente - StickPNG">
            <a:extLst>
              <a:ext uri="{FF2B5EF4-FFF2-40B4-BE49-F238E27FC236}">
                <a16:creationId xmlns:a16="http://schemas.microsoft.com/office/drawing/2014/main" id="{5FF656FD-2522-40F3-8ADE-36FA35370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9" y="5192501"/>
            <a:ext cx="2333279" cy="23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CFT MASS">
            <a:extLst>
              <a:ext uri="{FF2B5EF4-FFF2-40B4-BE49-F238E27FC236}">
                <a16:creationId xmlns:a16="http://schemas.microsoft.com/office/drawing/2014/main" id="{E67E27D7-9CD0-44D5-AE01-EAA0C650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2" y="4437826"/>
            <a:ext cx="1798982" cy="170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Guirnalda Fiestas Patrias Cuadrada 2 M Argos 2mt a domicilio | Cornershop  by Uber - Chile">
            <a:extLst>
              <a:ext uri="{FF2B5EF4-FFF2-40B4-BE49-F238E27FC236}">
                <a16:creationId xmlns:a16="http://schemas.microsoft.com/office/drawing/2014/main" id="{40B9C9FE-A414-455B-8F37-6428461F7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9228">
            <a:off x="8134406" y="-1229862"/>
            <a:ext cx="4107766" cy="41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uirnalda Fiestas Patrias Cuadrada 2 M Argos 2mt a domicilio | Cornershop  by Uber - Chile">
            <a:extLst>
              <a:ext uri="{FF2B5EF4-FFF2-40B4-BE49-F238E27FC236}">
                <a16:creationId xmlns:a16="http://schemas.microsoft.com/office/drawing/2014/main" id="{E3BE7D2E-C54A-43D1-99BD-089A221E1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725">
            <a:off x="-12527" y="-1218974"/>
            <a:ext cx="4107766" cy="41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DORNO BELLOTA CHICO 25 CM. FIESTAS PATRIAS | Mayorista 7">
            <a:extLst>
              <a:ext uri="{FF2B5EF4-FFF2-40B4-BE49-F238E27FC236}">
                <a16:creationId xmlns:a16="http://schemas.microsoft.com/office/drawing/2014/main" id="{E60DFF95-26BE-4DD8-99B3-CC224CEB0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67" y="-98497"/>
            <a:ext cx="1269121" cy="15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DORNO BELLOTA CHICO 25 CM. FIESTAS PATRIAS | Mayorista 7">
            <a:extLst>
              <a:ext uri="{FF2B5EF4-FFF2-40B4-BE49-F238E27FC236}">
                <a16:creationId xmlns:a16="http://schemas.microsoft.com/office/drawing/2014/main" id="{43C37185-E622-4044-A765-7B5E6530E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309" y="-129905"/>
            <a:ext cx="1269121" cy="15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DORNO GLOBO CHICO 25 CM. FIESTAS PATRIAS | Mayorista 7">
            <a:extLst>
              <a:ext uri="{FF2B5EF4-FFF2-40B4-BE49-F238E27FC236}">
                <a16:creationId xmlns:a16="http://schemas.microsoft.com/office/drawing/2014/main" id="{8B06AF38-30A4-4804-ABCE-511986C86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345" y="-98497"/>
            <a:ext cx="1540045" cy="148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ute Little Boy Clip Art Image | Clipart Panda - Free Clipart Images">
            <a:extLst>
              <a:ext uri="{FF2B5EF4-FFF2-40B4-BE49-F238E27FC236}">
                <a16:creationId xmlns:a16="http://schemas.microsoft.com/office/drawing/2014/main" id="{1D38E12F-81E1-462E-9119-FF432D7DE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69" y="3221410"/>
            <a:ext cx="1703832" cy="370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n en Sombreros">
            <a:extLst>
              <a:ext uri="{FF2B5EF4-FFF2-40B4-BE49-F238E27FC236}">
                <a16:creationId xmlns:a16="http://schemas.microsoft.com/office/drawing/2014/main" id="{0CF395AD-0FB0-4930-A765-344BE27CF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592" y="2565326"/>
            <a:ext cx="2264128" cy="131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rco 19">
            <a:extLst>
              <a:ext uri="{FF2B5EF4-FFF2-40B4-BE49-F238E27FC236}">
                <a16:creationId xmlns:a16="http://schemas.microsoft.com/office/drawing/2014/main" id="{9AD71CD8-8A5A-44CD-B9F7-0BCCE52554C0}"/>
              </a:ext>
            </a:extLst>
          </p:cNvPr>
          <p:cNvSpPr/>
          <p:nvPr/>
        </p:nvSpPr>
        <p:spPr>
          <a:xfrm rot="8126315">
            <a:off x="1926931" y="1742122"/>
            <a:ext cx="1724177" cy="1682920"/>
          </a:xfrm>
          <a:prstGeom prst="arc">
            <a:avLst/>
          </a:prstGeom>
          <a:ln w="57150">
            <a:solidFill>
              <a:srgbClr val="021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2" name="Arco 41">
            <a:extLst>
              <a:ext uri="{FF2B5EF4-FFF2-40B4-BE49-F238E27FC236}">
                <a16:creationId xmlns:a16="http://schemas.microsoft.com/office/drawing/2014/main" id="{DB063A9D-312D-46E3-BDAF-36F1531152E1}"/>
              </a:ext>
            </a:extLst>
          </p:cNvPr>
          <p:cNvSpPr/>
          <p:nvPr/>
        </p:nvSpPr>
        <p:spPr>
          <a:xfrm rot="8126315">
            <a:off x="1918333" y="1807301"/>
            <a:ext cx="1724177" cy="1682920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Arco 42">
            <a:extLst>
              <a:ext uri="{FF2B5EF4-FFF2-40B4-BE49-F238E27FC236}">
                <a16:creationId xmlns:a16="http://schemas.microsoft.com/office/drawing/2014/main" id="{50167B7D-5D94-4661-B9C7-4E4FE638C770}"/>
              </a:ext>
            </a:extLst>
          </p:cNvPr>
          <p:cNvSpPr/>
          <p:nvPr/>
        </p:nvSpPr>
        <p:spPr>
          <a:xfrm rot="8126315">
            <a:off x="1926930" y="1872481"/>
            <a:ext cx="1724177" cy="1682920"/>
          </a:xfrm>
          <a:prstGeom prst="arc">
            <a:avLst/>
          </a:prstGeom>
          <a:ln w="57150">
            <a:solidFill>
              <a:srgbClr val="CD0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E8F414EE-2B41-49C0-9023-A7056813D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6"/>
          <a:stretch/>
        </p:blipFill>
        <p:spPr bwMode="auto">
          <a:xfrm>
            <a:off x="4749411" y="2565326"/>
            <a:ext cx="6542100" cy="539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4AF7DF75-DDEA-4C1F-93F9-5097BF9A4030}"/>
              </a:ext>
            </a:extLst>
          </p:cNvPr>
          <p:cNvSpPr/>
          <p:nvPr/>
        </p:nvSpPr>
        <p:spPr>
          <a:xfrm>
            <a:off x="6042932" y="3326361"/>
            <a:ext cx="3955058" cy="3047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Escoge la diversión</a:t>
            </a:r>
            <a:endParaRPr lang="es-ES" sz="6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2" name="Estrella: 5 puntas 1">
            <a:hlinkClick r:id="rId10" action="ppaction://hlinksldjump"/>
            <a:extLst>
              <a:ext uri="{FF2B5EF4-FFF2-40B4-BE49-F238E27FC236}">
                <a16:creationId xmlns:a16="http://schemas.microsoft.com/office/drawing/2014/main" id="{6B01FAE9-A808-468A-8F7F-44DD8F74EBEC}"/>
              </a:ext>
            </a:extLst>
          </p:cNvPr>
          <p:cNvSpPr/>
          <p:nvPr/>
        </p:nvSpPr>
        <p:spPr>
          <a:xfrm>
            <a:off x="5464380" y="3700708"/>
            <a:ext cx="1444487" cy="1395737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  <a:latin typeface="Script MT Bold" panose="03040602040607080904" pitchFamily="66" charset="0"/>
              </a:rPr>
              <a:t>? ? ?</a:t>
            </a:r>
            <a:endParaRPr lang="es-CL" sz="2000" b="1" dirty="0">
              <a:solidFill>
                <a:schemeClr val="tx1"/>
              </a:solidFill>
              <a:latin typeface="Script MT Bold" panose="03040602040607080904" pitchFamily="66" charset="0"/>
            </a:endParaRPr>
          </a:p>
        </p:txBody>
      </p:sp>
      <p:sp>
        <p:nvSpPr>
          <p:cNvPr id="39" name="Estrella: 5 puntas 38">
            <a:hlinkClick r:id="rId11" action="ppaction://hlinksldjump"/>
            <a:extLst>
              <a:ext uri="{FF2B5EF4-FFF2-40B4-BE49-F238E27FC236}">
                <a16:creationId xmlns:a16="http://schemas.microsoft.com/office/drawing/2014/main" id="{2BB94CDA-6097-4A86-A559-65039C152724}"/>
              </a:ext>
            </a:extLst>
          </p:cNvPr>
          <p:cNvSpPr/>
          <p:nvPr/>
        </p:nvSpPr>
        <p:spPr>
          <a:xfrm>
            <a:off x="7298217" y="3737024"/>
            <a:ext cx="1444487" cy="1395737"/>
          </a:xfrm>
          <a:prstGeom prst="star5">
            <a:avLst/>
          </a:prstGeom>
          <a:solidFill>
            <a:srgbClr val="021288"/>
          </a:solidFill>
          <a:ln>
            <a:solidFill>
              <a:srgbClr val="021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Estrella: 5 puntas 39">
            <a:hlinkClick r:id="rId12" action="ppaction://hlinksldjump"/>
            <a:extLst>
              <a:ext uri="{FF2B5EF4-FFF2-40B4-BE49-F238E27FC236}">
                <a16:creationId xmlns:a16="http://schemas.microsoft.com/office/drawing/2014/main" id="{70E9F405-C55C-4612-942A-D3AC965B7CC8}"/>
              </a:ext>
            </a:extLst>
          </p:cNvPr>
          <p:cNvSpPr/>
          <p:nvPr/>
        </p:nvSpPr>
        <p:spPr>
          <a:xfrm>
            <a:off x="9235961" y="3737023"/>
            <a:ext cx="1444487" cy="1395737"/>
          </a:xfrm>
          <a:prstGeom prst="star5">
            <a:avLst/>
          </a:prstGeom>
          <a:solidFill>
            <a:srgbClr val="9E0017"/>
          </a:solidFill>
          <a:ln>
            <a:solidFill>
              <a:srgbClr val="9E00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076" name="Picture 4" descr="click[1] – Therapeio Centro de Formación en Terapias Naturales">
            <a:hlinkClick r:id="rId11" action="ppaction://hlinksldjump"/>
            <a:extLst>
              <a:ext uri="{FF2B5EF4-FFF2-40B4-BE49-F238E27FC236}">
                <a16:creationId xmlns:a16="http://schemas.microsoft.com/office/drawing/2014/main" id="{4BB9E4BB-258E-429A-ACA4-318D8E936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6310">
            <a:off x="7746918" y="4212710"/>
            <a:ext cx="483843" cy="48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ector Transparente PNG Y SVG De Boca Que Habla Plana">
            <a:hlinkClick r:id="rId12" action="ppaction://hlinksldjump"/>
            <a:extLst>
              <a:ext uri="{FF2B5EF4-FFF2-40B4-BE49-F238E27FC236}">
                <a16:creationId xmlns:a16="http://schemas.microsoft.com/office/drawing/2014/main" id="{555DDD4D-A0A6-4EA0-BFE5-B117672B8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927" y="4168046"/>
            <a:ext cx="642242" cy="64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lecha: a la derecha 22">
            <a:hlinkClick r:id="rId15" action="ppaction://hlinksldjump"/>
            <a:extLst>
              <a:ext uri="{FF2B5EF4-FFF2-40B4-BE49-F238E27FC236}">
                <a16:creationId xmlns:a16="http://schemas.microsoft.com/office/drawing/2014/main" id="{286DC37D-7BF2-444B-B0D1-85A828BEEDB2}"/>
              </a:ext>
            </a:extLst>
          </p:cNvPr>
          <p:cNvSpPr/>
          <p:nvPr/>
        </p:nvSpPr>
        <p:spPr>
          <a:xfrm>
            <a:off x="10441002" y="200170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FINALIZAR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187987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8" descr="Fardos imagen PNG transparente - StickPNG">
            <a:extLst>
              <a:ext uri="{FF2B5EF4-FFF2-40B4-BE49-F238E27FC236}">
                <a16:creationId xmlns:a16="http://schemas.microsoft.com/office/drawing/2014/main" id="{A1345D75-B7A7-4E39-86D3-3C1D8429A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537" y="4696436"/>
            <a:ext cx="2834169" cy="28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Fardos imagen PNG transparente - StickPNG">
            <a:extLst>
              <a:ext uri="{FF2B5EF4-FFF2-40B4-BE49-F238E27FC236}">
                <a16:creationId xmlns:a16="http://schemas.microsoft.com/office/drawing/2014/main" id="{AC8A9125-9932-41EA-9CE0-86B1DC538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162" y="5187856"/>
            <a:ext cx="2333279" cy="23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B0D3F6E1-8E32-477F-BDFB-2D62F34244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6"/>
          <a:stretch/>
        </p:blipFill>
        <p:spPr bwMode="auto">
          <a:xfrm>
            <a:off x="-3788" y="2318491"/>
            <a:ext cx="3955058" cy="471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E84271AF-2889-42DE-8447-E82C4168E9BD}"/>
              </a:ext>
            </a:extLst>
          </p:cNvPr>
          <p:cNvSpPr/>
          <p:nvPr/>
        </p:nvSpPr>
        <p:spPr>
          <a:xfrm>
            <a:off x="-143268" y="3040305"/>
            <a:ext cx="395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¡Repite la PAYA!</a:t>
            </a:r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2572FF7-3B33-45B8-B383-57E52BFCF13E}"/>
              </a:ext>
            </a:extLst>
          </p:cNvPr>
          <p:cNvSpPr/>
          <p:nvPr/>
        </p:nvSpPr>
        <p:spPr>
          <a:xfrm>
            <a:off x="848936" y="3575973"/>
            <a:ext cx="1502069" cy="9169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D184E5BF-0B7E-47F4-ADAF-D2EB89E4EA44}"/>
              </a:ext>
            </a:extLst>
          </p:cNvPr>
          <p:cNvCxnSpPr>
            <a:cxnSpLocks/>
            <a:endCxn id="26" idx="3"/>
          </p:cNvCxnSpPr>
          <p:nvPr/>
        </p:nvCxnSpPr>
        <p:spPr>
          <a:xfrm>
            <a:off x="848936" y="4029656"/>
            <a:ext cx="1502069" cy="47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905C7EDB-7C71-4ED8-80DC-3A11C92C4484}"/>
              </a:ext>
            </a:extLst>
          </p:cNvPr>
          <p:cNvCxnSpPr>
            <a:cxnSpLocks/>
          </p:cNvCxnSpPr>
          <p:nvPr/>
        </p:nvCxnSpPr>
        <p:spPr>
          <a:xfrm flipV="1">
            <a:off x="1380334" y="3575973"/>
            <a:ext cx="0" cy="4536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trella: 5 puntas 28">
            <a:extLst>
              <a:ext uri="{FF2B5EF4-FFF2-40B4-BE49-F238E27FC236}">
                <a16:creationId xmlns:a16="http://schemas.microsoft.com/office/drawing/2014/main" id="{E7EE0F98-4E49-4DBB-9090-DFF8A1B557AC}"/>
              </a:ext>
            </a:extLst>
          </p:cNvPr>
          <p:cNvSpPr/>
          <p:nvPr/>
        </p:nvSpPr>
        <p:spPr>
          <a:xfrm>
            <a:off x="986438" y="3652988"/>
            <a:ext cx="267284" cy="299652"/>
          </a:xfrm>
          <a:prstGeom prst="star5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0" name="Picture 6" descr="guirnaldas-dieciocheras2 | OFTAMEDICA">
            <a:extLst>
              <a:ext uri="{FF2B5EF4-FFF2-40B4-BE49-F238E27FC236}">
                <a16:creationId xmlns:a16="http://schemas.microsoft.com/office/drawing/2014/main" id="{C04DD726-C193-44E4-8D81-7EDD623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915" flipH="1">
            <a:off x="-561878" y="-344415"/>
            <a:ext cx="4527301" cy="20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ángulo 68">
            <a:extLst>
              <a:ext uri="{FF2B5EF4-FFF2-40B4-BE49-F238E27FC236}">
                <a16:creationId xmlns:a16="http://schemas.microsoft.com/office/drawing/2014/main" id="{09FEFB59-82C2-4172-BB17-D0DB926307C1}"/>
              </a:ext>
            </a:extLst>
          </p:cNvPr>
          <p:cNvSpPr/>
          <p:nvPr/>
        </p:nvSpPr>
        <p:spPr>
          <a:xfrm>
            <a:off x="6229320" y="3829759"/>
            <a:ext cx="4740041" cy="13083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13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Chile chile </a:t>
            </a:r>
            <a:r>
              <a:rPr lang="es-E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lindo,</a:t>
            </a:r>
          </a:p>
          <a:p>
            <a:pPr algn="ctr"/>
            <a:r>
              <a:rPr lang="es-E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cómo no te querré,</a:t>
            </a:r>
          </a:p>
          <a:p>
            <a:pPr algn="ctr"/>
            <a:r>
              <a:rPr lang="es-E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si eres verde y grande,</a:t>
            </a:r>
          </a:p>
          <a:p>
            <a:pPr algn="ctr"/>
            <a:r>
              <a:rPr lang="es-ES" sz="13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mi corazón </a:t>
            </a:r>
            <a:r>
              <a:rPr lang="es-E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te daré.</a:t>
            </a:r>
          </a:p>
        </p:txBody>
      </p:sp>
      <p:pic>
        <p:nvPicPr>
          <p:cNvPr id="18" name="Picture 2" descr="my cute graphics pajamas">
            <a:extLst>
              <a:ext uri="{FF2B5EF4-FFF2-40B4-BE49-F238E27FC236}">
                <a16:creationId xmlns:a16="http://schemas.microsoft.com/office/drawing/2014/main" id="{3BEE59BA-67CD-46B4-8A61-9F30BB78E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53" y="2571750"/>
            <a:ext cx="30956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Pin en Sombreros">
            <a:extLst>
              <a:ext uri="{FF2B5EF4-FFF2-40B4-BE49-F238E27FC236}">
                <a16:creationId xmlns:a16="http://schemas.microsoft.com/office/drawing/2014/main" id="{B4F606C0-A5CB-4FC9-889C-A90CE07A0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881" y="1922913"/>
            <a:ext cx="2264128" cy="131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co 20">
            <a:extLst>
              <a:ext uri="{FF2B5EF4-FFF2-40B4-BE49-F238E27FC236}">
                <a16:creationId xmlns:a16="http://schemas.microsoft.com/office/drawing/2014/main" id="{582C0BDB-758A-41B8-8F4D-A60F9937D1C0}"/>
              </a:ext>
            </a:extLst>
          </p:cNvPr>
          <p:cNvSpPr/>
          <p:nvPr/>
        </p:nvSpPr>
        <p:spPr>
          <a:xfrm rot="8126315">
            <a:off x="3593938" y="1089731"/>
            <a:ext cx="1724177" cy="1682920"/>
          </a:xfrm>
          <a:prstGeom prst="arc">
            <a:avLst/>
          </a:prstGeom>
          <a:ln w="57150">
            <a:solidFill>
              <a:srgbClr val="021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Arco 21">
            <a:extLst>
              <a:ext uri="{FF2B5EF4-FFF2-40B4-BE49-F238E27FC236}">
                <a16:creationId xmlns:a16="http://schemas.microsoft.com/office/drawing/2014/main" id="{69574BC7-BDDD-4729-A37B-1C632E64476B}"/>
              </a:ext>
            </a:extLst>
          </p:cNvPr>
          <p:cNvSpPr/>
          <p:nvPr/>
        </p:nvSpPr>
        <p:spPr>
          <a:xfrm rot="8126315">
            <a:off x="3585340" y="1154910"/>
            <a:ext cx="1724177" cy="1682920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Arco 22">
            <a:extLst>
              <a:ext uri="{FF2B5EF4-FFF2-40B4-BE49-F238E27FC236}">
                <a16:creationId xmlns:a16="http://schemas.microsoft.com/office/drawing/2014/main" id="{168F66A9-5D21-4EA6-946A-EFE528D6BB4C}"/>
              </a:ext>
            </a:extLst>
          </p:cNvPr>
          <p:cNvSpPr/>
          <p:nvPr/>
        </p:nvSpPr>
        <p:spPr>
          <a:xfrm rot="8126315">
            <a:off x="3593937" y="1220090"/>
            <a:ext cx="1724177" cy="1682920"/>
          </a:xfrm>
          <a:prstGeom prst="arc">
            <a:avLst/>
          </a:prstGeom>
          <a:ln w="57150">
            <a:solidFill>
              <a:srgbClr val="CD0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Flecha: a la derecha 32">
            <a:hlinkClick r:id="rId8" action="ppaction://hlinksldjump"/>
            <a:extLst>
              <a:ext uri="{FF2B5EF4-FFF2-40B4-BE49-F238E27FC236}">
                <a16:creationId xmlns:a16="http://schemas.microsoft.com/office/drawing/2014/main" id="{C4E9BE5E-83DD-4AB7-912F-12D9291FDF57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SIGUIENTE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32406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Fardos imagen PNG transparente - StickPNG">
            <a:extLst>
              <a:ext uri="{FF2B5EF4-FFF2-40B4-BE49-F238E27FC236}">
                <a16:creationId xmlns:a16="http://schemas.microsoft.com/office/drawing/2014/main" id="{7262E736-98C9-4DE0-A8C7-89ECA5562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537" y="4696436"/>
            <a:ext cx="2834169" cy="28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Fardos imagen PNG transparente - StickPNG">
            <a:extLst>
              <a:ext uri="{FF2B5EF4-FFF2-40B4-BE49-F238E27FC236}">
                <a16:creationId xmlns:a16="http://schemas.microsoft.com/office/drawing/2014/main" id="{512DCEB9-2456-4EAF-9C79-22500BD65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162" y="5187856"/>
            <a:ext cx="2333279" cy="23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B0D3F6E1-8E32-477F-BDFB-2D62F34244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6"/>
          <a:stretch/>
        </p:blipFill>
        <p:spPr bwMode="auto">
          <a:xfrm>
            <a:off x="-3788" y="2318491"/>
            <a:ext cx="3955058" cy="471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E84271AF-2889-42DE-8447-E82C4168E9BD}"/>
              </a:ext>
            </a:extLst>
          </p:cNvPr>
          <p:cNvSpPr/>
          <p:nvPr/>
        </p:nvSpPr>
        <p:spPr>
          <a:xfrm>
            <a:off x="-143268" y="3040305"/>
            <a:ext cx="395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¡Repite la PAYA!</a:t>
            </a:r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2572FF7-3B33-45B8-B383-57E52BFCF13E}"/>
              </a:ext>
            </a:extLst>
          </p:cNvPr>
          <p:cNvSpPr/>
          <p:nvPr/>
        </p:nvSpPr>
        <p:spPr>
          <a:xfrm>
            <a:off x="848936" y="3575973"/>
            <a:ext cx="1502069" cy="9169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D184E5BF-0B7E-47F4-ADAF-D2EB89E4EA44}"/>
              </a:ext>
            </a:extLst>
          </p:cNvPr>
          <p:cNvCxnSpPr>
            <a:cxnSpLocks/>
            <a:endCxn id="26" idx="3"/>
          </p:cNvCxnSpPr>
          <p:nvPr/>
        </p:nvCxnSpPr>
        <p:spPr>
          <a:xfrm>
            <a:off x="848936" y="4029656"/>
            <a:ext cx="1502069" cy="47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905C7EDB-7C71-4ED8-80DC-3A11C92C4484}"/>
              </a:ext>
            </a:extLst>
          </p:cNvPr>
          <p:cNvCxnSpPr>
            <a:cxnSpLocks/>
          </p:cNvCxnSpPr>
          <p:nvPr/>
        </p:nvCxnSpPr>
        <p:spPr>
          <a:xfrm flipV="1">
            <a:off x="1380334" y="3575973"/>
            <a:ext cx="0" cy="4536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trella: 5 puntas 28">
            <a:extLst>
              <a:ext uri="{FF2B5EF4-FFF2-40B4-BE49-F238E27FC236}">
                <a16:creationId xmlns:a16="http://schemas.microsoft.com/office/drawing/2014/main" id="{E7EE0F98-4E49-4DBB-9090-DFF8A1B557AC}"/>
              </a:ext>
            </a:extLst>
          </p:cNvPr>
          <p:cNvSpPr/>
          <p:nvPr/>
        </p:nvSpPr>
        <p:spPr>
          <a:xfrm>
            <a:off x="986438" y="3652988"/>
            <a:ext cx="267284" cy="299652"/>
          </a:xfrm>
          <a:prstGeom prst="star5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0" name="Picture 6" descr="guirnaldas-dieciocheras2 | OFTAMEDICA">
            <a:extLst>
              <a:ext uri="{FF2B5EF4-FFF2-40B4-BE49-F238E27FC236}">
                <a16:creationId xmlns:a16="http://schemas.microsoft.com/office/drawing/2014/main" id="{C04DD726-C193-44E4-8D81-7EDD623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915" flipH="1">
            <a:off x="-561878" y="-344415"/>
            <a:ext cx="4527301" cy="20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ángulo 68">
            <a:extLst>
              <a:ext uri="{FF2B5EF4-FFF2-40B4-BE49-F238E27FC236}">
                <a16:creationId xmlns:a16="http://schemas.microsoft.com/office/drawing/2014/main" id="{09FEFB59-82C2-4172-BB17-D0DB926307C1}"/>
              </a:ext>
            </a:extLst>
          </p:cNvPr>
          <p:cNvSpPr/>
          <p:nvPr/>
        </p:nvSpPr>
        <p:spPr>
          <a:xfrm>
            <a:off x="6229320" y="3829759"/>
            <a:ext cx="4740041" cy="13083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13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Chile es muy bonito</a:t>
            </a:r>
            <a:r>
              <a:rPr lang="es-E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,</a:t>
            </a:r>
          </a:p>
          <a:p>
            <a:pPr algn="ctr"/>
            <a:r>
              <a:rPr lang="es-E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Chile es todo mi amor,</a:t>
            </a:r>
          </a:p>
          <a:p>
            <a:pPr algn="ctr"/>
            <a:r>
              <a:rPr lang="es-E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por eso yo lo quiero,</a:t>
            </a:r>
          </a:p>
          <a:p>
            <a:pPr algn="ctr"/>
            <a:r>
              <a:rPr lang="es-ES" sz="13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con todo mi corazón.</a:t>
            </a:r>
            <a:endParaRPr lang="es-ES" sz="13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pic>
        <p:nvPicPr>
          <p:cNvPr id="18" name="Picture 2" descr="my cute graphics pajamas">
            <a:extLst>
              <a:ext uri="{FF2B5EF4-FFF2-40B4-BE49-F238E27FC236}">
                <a16:creationId xmlns:a16="http://schemas.microsoft.com/office/drawing/2014/main" id="{3BEE59BA-67CD-46B4-8A61-9F30BB78E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53" y="2571750"/>
            <a:ext cx="30956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Pin en Sombreros">
            <a:extLst>
              <a:ext uri="{FF2B5EF4-FFF2-40B4-BE49-F238E27FC236}">
                <a16:creationId xmlns:a16="http://schemas.microsoft.com/office/drawing/2014/main" id="{B4F606C0-A5CB-4FC9-889C-A90CE07A0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881" y="1922913"/>
            <a:ext cx="2264128" cy="131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co 20">
            <a:extLst>
              <a:ext uri="{FF2B5EF4-FFF2-40B4-BE49-F238E27FC236}">
                <a16:creationId xmlns:a16="http://schemas.microsoft.com/office/drawing/2014/main" id="{582C0BDB-758A-41B8-8F4D-A60F9937D1C0}"/>
              </a:ext>
            </a:extLst>
          </p:cNvPr>
          <p:cNvSpPr/>
          <p:nvPr/>
        </p:nvSpPr>
        <p:spPr>
          <a:xfrm rot="8126315">
            <a:off x="3593938" y="1089731"/>
            <a:ext cx="1724177" cy="1682920"/>
          </a:xfrm>
          <a:prstGeom prst="arc">
            <a:avLst/>
          </a:prstGeom>
          <a:ln w="57150">
            <a:solidFill>
              <a:srgbClr val="021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Arco 21">
            <a:extLst>
              <a:ext uri="{FF2B5EF4-FFF2-40B4-BE49-F238E27FC236}">
                <a16:creationId xmlns:a16="http://schemas.microsoft.com/office/drawing/2014/main" id="{69574BC7-BDDD-4729-A37B-1C632E64476B}"/>
              </a:ext>
            </a:extLst>
          </p:cNvPr>
          <p:cNvSpPr/>
          <p:nvPr/>
        </p:nvSpPr>
        <p:spPr>
          <a:xfrm rot="8126315">
            <a:off x="3585340" y="1154910"/>
            <a:ext cx="1724177" cy="1682920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Arco 22">
            <a:extLst>
              <a:ext uri="{FF2B5EF4-FFF2-40B4-BE49-F238E27FC236}">
                <a16:creationId xmlns:a16="http://schemas.microsoft.com/office/drawing/2014/main" id="{168F66A9-5D21-4EA6-946A-EFE528D6BB4C}"/>
              </a:ext>
            </a:extLst>
          </p:cNvPr>
          <p:cNvSpPr/>
          <p:nvPr/>
        </p:nvSpPr>
        <p:spPr>
          <a:xfrm rot="8126315">
            <a:off x="3593937" y="1220090"/>
            <a:ext cx="1724177" cy="1682920"/>
          </a:xfrm>
          <a:prstGeom prst="arc">
            <a:avLst/>
          </a:prstGeom>
          <a:ln w="57150">
            <a:solidFill>
              <a:srgbClr val="CD0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Flecha: a la derecha 29">
            <a:hlinkClick r:id="rId8" action="ppaction://hlinksldjump"/>
            <a:extLst>
              <a:ext uri="{FF2B5EF4-FFF2-40B4-BE49-F238E27FC236}">
                <a16:creationId xmlns:a16="http://schemas.microsoft.com/office/drawing/2014/main" id="{54DDDE59-53A0-4D22-B0B1-9D93D02B62A1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SIGUIENTE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91551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Fardos imagen PNG transparente - StickPNG">
            <a:extLst>
              <a:ext uri="{FF2B5EF4-FFF2-40B4-BE49-F238E27FC236}">
                <a16:creationId xmlns:a16="http://schemas.microsoft.com/office/drawing/2014/main" id="{4EB64287-C04D-4C4F-BDE8-16F9A8C01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537" y="4696436"/>
            <a:ext cx="2834169" cy="28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Fardos imagen PNG transparente - StickPNG">
            <a:extLst>
              <a:ext uri="{FF2B5EF4-FFF2-40B4-BE49-F238E27FC236}">
                <a16:creationId xmlns:a16="http://schemas.microsoft.com/office/drawing/2014/main" id="{0B6AF3D6-6988-47C2-B4C7-5E6AB6366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162" y="5187856"/>
            <a:ext cx="2333279" cy="23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B0D3F6E1-8E32-477F-BDFB-2D62F34244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6"/>
          <a:stretch/>
        </p:blipFill>
        <p:spPr bwMode="auto">
          <a:xfrm>
            <a:off x="-3788" y="2318491"/>
            <a:ext cx="3955058" cy="471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E84271AF-2889-42DE-8447-E82C4168E9BD}"/>
              </a:ext>
            </a:extLst>
          </p:cNvPr>
          <p:cNvSpPr/>
          <p:nvPr/>
        </p:nvSpPr>
        <p:spPr>
          <a:xfrm>
            <a:off x="-143268" y="3040305"/>
            <a:ext cx="395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¡Repite la PAYA!</a:t>
            </a:r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2572FF7-3B33-45B8-B383-57E52BFCF13E}"/>
              </a:ext>
            </a:extLst>
          </p:cNvPr>
          <p:cNvSpPr/>
          <p:nvPr/>
        </p:nvSpPr>
        <p:spPr>
          <a:xfrm>
            <a:off x="848936" y="3575973"/>
            <a:ext cx="1502069" cy="9169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D184E5BF-0B7E-47F4-ADAF-D2EB89E4EA44}"/>
              </a:ext>
            </a:extLst>
          </p:cNvPr>
          <p:cNvCxnSpPr>
            <a:cxnSpLocks/>
            <a:endCxn id="26" idx="3"/>
          </p:cNvCxnSpPr>
          <p:nvPr/>
        </p:nvCxnSpPr>
        <p:spPr>
          <a:xfrm>
            <a:off x="848936" y="4029656"/>
            <a:ext cx="1502069" cy="47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905C7EDB-7C71-4ED8-80DC-3A11C92C4484}"/>
              </a:ext>
            </a:extLst>
          </p:cNvPr>
          <p:cNvCxnSpPr>
            <a:cxnSpLocks/>
          </p:cNvCxnSpPr>
          <p:nvPr/>
        </p:nvCxnSpPr>
        <p:spPr>
          <a:xfrm flipV="1">
            <a:off x="1380334" y="3575973"/>
            <a:ext cx="0" cy="4536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trella: 5 puntas 28">
            <a:extLst>
              <a:ext uri="{FF2B5EF4-FFF2-40B4-BE49-F238E27FC236}">
                <a16:creationId xmlns:a16="http://schemas.microsoft.com/office/drawing/2014/main" id="{E7EE0F98-4E49-4DBB-9090-DFF8A1B557AC}"/>
              </a:ext>
            </a:extLst>
          </p:cNvPr>
          <p:cNvSpPr/>
          <p:nvPr/>
        </p:nvSpPr>
        <p:spPr>
          <a:xfrm>
            <a:off x="986438" y="3652988"/>
            <a:ext cx="267284" cy="299652"/>
          </a:xfrm>
          <a:prstGeom prst="star5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0" name="Picture 6" descr="guirnaldas-dieciocheras2 | OFTAMEDICA">
            <a:extLst>
              <a:ext uri="{FF2B5EF4-FFF2-40B4-BE49-F238E27FC236}">
                <a16:creationId xmlns:a16="http://schemas.microsoft.com/office/drawing/2014/main" id="{C04DD726-C193-44E4-8D81-7EDD623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915" flipH="1">
            <a:off x="-561878" y="-344415"/>
            <a:ext cx="4527301" cy="20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ángulo 68">
            <a:extLst>
              <a:ext uri="{FF2B5EF4-FFF2-40B4-BE49-F238E27FC236}">
                <a16:creationId xmlns:a16="http://schemas.microsoft.com/office/drawing/2014/main" id="{09FEFB59-82C2-4172-BB17-D0DB926307C1}"/>
              </a:ext>
            </a:extLst>
          </p:cNvPr>
          <p:cNvSpPr/>
          <p:nvPr/>
        </p:nvSpPr>
        <p:spPr>
          <a:xfrm>
            <a:off x="6195204" y="4492901"/>
            <a:ext cx="4740041" cy="13083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13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En la empanada chilena</a:t>
            </a:r>
            <a:r>
              <a:rPr lang="es-E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,</a:t>
            </a:r>
          </a:p>
          <a:p>
            <a:pPr algn="ctr"/>
            <a:r>
              <a:rPr lang="es-E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el sabor es un </a:t>
            </a:r>
            <a:r>
              <a:rPr lang="es-ES" sz="13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tesoro</a:t>
            </a:r>
            <a:r>
              <a:rPr lang="es-E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,</a:t>
            </a:r>
          </a:p>
          <a:p>
            <a:pPr algn="ctr"/>
            <a:r>
              <a:rPr lang="es-E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¿Por qué?,</a:t>
            </a:r>
          </a:p>
          <a:p>
            <a:pPr algn="ctr"/>
            <a:r>
              <a:rPr lang="es-E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Porque se cocina </a:t>
            </a:r>
          </a:p>
          <a:p>
            <a:pPr algn="ctr"/>
            <a:r>
              <a:rPr lang="es-E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con </a:t>
            </a:r>
            <a:r>
              <a:rPr lang="es-ES" sz="13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oro.</a:t>
            </a:r>
          </a:p>
        </p:txBody>
      </p:sp>
      <p:sp>
        <p:nvSpPr>
          <p:cNvPr id="17" name="Flecha: a la derecha 16">
            <a:hlinkClick r:id="rId6" action="ppaction://hlinksldjump"/>
            <a:extLst>
              <a:ext uri="{FF2B5EF4-FFF2-40B4-BE49-F238E27FC236}">
                <a16:creationId xmlns:a16="http://schemas.microsoft.com/office/drawing/2014/main" id="{F9FA6573-0225-46BC-BA3E-80550D1B19A5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SIGUIENTE</a:t>
            </a:r>
            <a:endParaRPr lang="es-CL" b="1" dirty="0"/>
          </a:p>
        </p:txBody>
      </p:sp>
      <p:pic>
        <p:nvPicPr>
          <p:cNvPr id="18" name="Picture 2" descr="my cute graphics pajamas">
            <a:extLst>
              <a:ext uri="{FF2B5EF4-FFF2-40B4-BE49-F238E27FC236}">
                <a16:creationId xmlns:a16="http://schemas.microsoft.com/office/drawing/2014/main" id="{3BEE59BA-67CD-46B4-8A61-9F30BB78E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53" y="2571750"/>
            <a:ext cx="30956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Pin en Sombreros">
            <a:extLst>
              <a:ext uri="{FF2B5EF4-FFF2-40B4-BE49-F238E27FC236}">
                <a16:creationId xmlns:a16="http://schemas.microsoft.com/office/drawing/2014/main" id="{B4F606C0-A5CB-4FC9-889C-A90CE07A0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881" y="1922913"/>
            <a:ext cx="2264128" cy="131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co 20">
            <a:extLst>
              <a:ext uri="{FF2B5EF4-FFF2-40B4-BE49-F238E27FC236}">
                <a16:creationId xmlns:a16="http://schemas.microsoft.com/office/drawing/2014/main" id="{582C0BDB-758A-41B8-8F4D-A60F9937D1C0}"/>
              </a:ext>
            </a:extLst>
          </p:cNvPr>
          <p:cNvSpPr/>
          <p:nvPr/>
        </p:nvSpPr>
        <p:spPr>
          <a:xfrm rot="8126315">
            <a:off x="3593938" y="1089731"/>
            <a:ext cx="1724177" cy="1682920"/>
          </a:xfrm>
          <a:prstGeom prst="arc">
            <a:avLst/>
          </a:prstGeom>
          <a:ln w="57150">
            <a:solidFill>
              <a:srgbClr val="021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Arco 21">
            <a:extLst>
              <a:ext uri="{FF2B5EF4-FFF2-40B4-BE49-F238E27FC236}">
                <a16:creationId xmlns:a16="http://schemas.microsoft.com/office/drawing/2014/main" id="{69574BC7-BDDD-4729-A37B-1C632E64476B}"/>
              </a:ext>
            </a:extLst>
          </p:cNvPr>
          <p:cNvSpPr/>
          <p:nvPr/>
        </p:nvSpPr>
        <p:spPr>
          <a:xfrm rot="8126315">
            <a:off x="3585340" y="1154910"/>
            <a:ext cx="1724177" cy="1682920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Arco 22">
            <a:extLst>
              <a:ext uri="{FF2B5EF4-FFF2-40B4-BE49-F238E27FC236}">
                <a16:creationId xmlns:a16="http://schemas.microsoft.com/office/drawing/2014/main" id="{168F66A9-5D21-4EA6-946A-EFE528D6BB4C}"/>
              </a:ext>
            </a:extLst>
          </p:cNvPr>
          <p:cNvSpPr/>
          <p:nvPr/>
        </p:nvSpPr>
        <p:spPr>
          <a:xfrm rot="8126315">
            <a:off x="3593937" y="1220090"/>
            <a:ext cx="1724177" cy="1682920"/>
          </a:xfrm>
          <a:prstGeom prst="arc">
            <a:avLst/>
          </a:prstGeom>
          <a:ln w="57150">
            <a:solidFill>
              <a:srgbClr val="CD0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288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Fardos imagen PNG transparente - StickPNG">
            <a:extLst>
              <a:ext uri="{FF2B5EF4-FFF2-40B4-BE49-F238E27FC236}">
                <a16:creationId xmlns:a16="http://schemas.microsoft.com/office/drawing/2014/main" id="{4EB64287-C04D-4C4F-BDE8-16F9A8C01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537" y="4696436"/>
            <a:ext cx="2834169" cy="28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Fardos imagen PNG transparente - StickPNG">
            <a:extLst>
              <a:ext uri="{FF2B5EF4-FFF2-40B4-BE49-F238E27FC236}">
                <a16:creationId xmlns:a16="http://schemas.microsoft.com/office/drawing/2014/main" id="{0B6AF3D6-6988-47C2-B4C7-5E6AB6366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162" y="5187856"/>
            <a:ext cx="2333279" cy="23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B0D3F6E1-8E32-477F-BDFB-2D62F34244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6"/>
          <a:stretch/>
        </p:blipFill>
        <p:spPr bwMode="auto">
          <a:xfrm>
            <a:off x="-3788" y="2318491"/>
            <a:ext cx="3955058" cy="471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E84271AF-2889-42DE-8447-E82C4168E9BD}"/>
              </a:ext>
            </a:extLst>
          </p:cNvPr>
          <p:cNvSpPr/>
          <p:nvPr/>
        </p:nvSpPr>
        <p:spPr>
          <a:xfrm>
            <a:off x="-143268" y="3040305"/>
            <a:ext cx="395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¡Repite la PAYA!</a:t>
            </a:r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2572FF7-3B33-45B8-B383-57E52BFCF13E}"/>
              </a:ext>
            </a:extLst>
          </p:cNvPr>
          <p:cNvSpPr/>
          <p:nvPr/>
        </p:nvSpPr>
        <p:spPr>
          <a:xfrm>
            <a:off x="848936" y="3575973"/>
            <a:ext cx="1502069" cy="9169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D184E5BF-0B7E-47F4-ADAF-D2EB89E4EA44}"/>
              </a:ext>
            </a:extLst>
          </p:cNvPr>
          <p:cNvCxnSpPr>
            <a:cxnSpLocks/>
            <a:endCxn id="26" idx="3"/>
          </p:cNvCxnSpPr>
          <p:nvPr/>
        </p:nvCxnSpPr>
        <p:spPr>
          <a:xfrm>
            <a:off x="848936" y="4029656"/>
            <a:ext cx="1502069" cy="47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905C7EDB-7C71-4ED8-80DC-3A11C92C4484}"/>
              </a:ext>
            </a:extLst>
          </p:cNvPr>
          <p:cNvCxnSpPr>
            <a:cxnSpLocks/>
          </p:cNvCxnSpPr>
          <p:nvPr/>
        </p:nvCxnSpPr>
        <p:spPr>
          <a:xfrm flipV="1">
            <a:off x="1380334" y="3575973"/>
            <a:ext cx="0" cy="4536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trella: 5 puntas 28">
            <a:extLst>
              <a:ext uri="{FF2B5EF4-FFF2-40B4-BE49-F238E27FC236}">
                <a16:creationId xmlns:a16="http://schemas.microsoft.com/office/drawing/2014/main" id="{E7EE0F98-4E49-4DBB-9090-DFF8A1B557AC}"/>
              </a:ext>
            </a:extLst>
          </p:cNvPr>
          <p:cNvSpPr/>
          <p:nvPr/>
        </p:nvSpPr>
        <p:spPr>
          <a:xfrm>
            <a:off x="986438" y="3652988"/>
            <a:ext cx="267284" cy="299652"/>
          </a:xfrm>
          <a:prstGeom prst="star5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0" name="Picture 6" descr="guirnaldas-dieciocheras2 | OFTAMEDICA">
            <a:extLst>
              <a:ext uri="{FF2B5EF4-FFF2-40B4-BE49-F238E27FC236}">
                <a16:creationId xmlns:a16="http://schemas.microsoft.com/office/drawing/2014/main" id="{C04DD726-C193-44E4-8D81-7EDD623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915" flipH="1">
            <a:off x="-561878" y="-344415"/>
            <a:ext cx="4527301" cy="20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ángulo 68">
            <a:extLst>
              <a:ext uri="{FF2B5EF4-FFF2-40B4-BE49-F238E27FC236}">
                <a16:creationId xmlns:a16="http://schemas.microsoft.com/office/drawing/2014/main" id="{09FEFB59-82C2-4172-BB17-D0DB926307C1}"/>
              </a:ext>
            </a:extLst>
          </p:cNvPr>
          <p:cNvSpPr/>
          <p:nvPr/>
        </p:nvSpPr>
        <p:spPr>
          <a:xfrm>
            <a:off x="6039078" y="5356368"/>
            <a:ext cx="5528672" cy="19962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13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Vamos a celebrar</a:t>
            </a:r>
            <a:r>
              <a:rPr lang="es-E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,</a:t>
            </a:r>
          </a:p>
          <a:p>
            <a:pPr algn="ctr"/>
            <a:r>
              <a:rPr lang="es-E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Y con los niños a jugar,</a:t>
            </a:r>
          </a:p>
          <a:p>
            <a:pPr algn="ctr"/>
            <a:r>
              <a:rPr lang="es-E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Porque este 18</a:t>
            </a:r>
          </a:p>
          <a:p>
            <a:pPr algn="ctr"/>
            <a:r>
              <a:rPr lang="es-E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Las aventuras no van a parar.</a:t>
            </a:r>
          </a:p>
          <a:p>
            <a:pPr algn="ctr"/>
            <a:r>
              <a:rPr lang="es-ES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Sigamos protegidos</a:t>
            </a:r>
          </a:p>
          <a:p>
            <a:pPr algn="ctr"/>
            <a:r>
              <a:rPr lang="es-ES" sz="13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La mascarilla hay que </a:t>
            </a:r>
          </a:p>
          <a:p>
            <a:pPr algn="ctr"/>
            <a:r>
              <a:rPr lang="es-ES" sz="13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utilizar.</a:t>
            </a:r>
          </a:p>
        </p:txBody>
      </p:sp>
      <p:sp>
        <p:nvSpPr>
          <p:cNvPr id="17" name="Flecha: a la derecha 16">
            <a:hlinkClick r:id="rId6" action="ppaction://hlinksldjump"/>
            <a:extLst>
              <a:ext uri="{FF2B5EF4-FFF2-40B4-BE49-F238E27FC236}">
                <a16:creationId xmlns:a16="http://schemas.microsoft.com/office/drawing/2014/main" id="{F9FA6573-0225-46BC-BA3E-80550D1B19A5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VOLVER</a:t>
            </a:r>
            <a:endParaRPr lang="es-CL" b="1" dirty="0"/>
          </a:p>
        </p:txBody>
      </p:sp>
      <p:pic>
        <p:nvPicPr>
          <p:cNvPr id="18" name="Picture 2" descr="my cute graphics pajamas">
            <a:extLst>
              <a:ext uri="{FF2B5EF4-FFF2-40B4-BE49-F238E27FC236}">
                <a16:creationId xmlns:a16="http://schemas.microsoft.com/office/drawing/2014/main" id="{3BEE59BA-67CD-46B4-8A61-9F30BB78E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53" y="2571750"/>
            <a:ext cx="30956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Pin en Sombreros">
            <a:extLst>
              <a:ext uri="{FF2B5EF4-FFF2-40B4-BE49-F238E27FC236}">
                <a16:creationId xmlns:a16="http://schemas.microsoft.com/office/drawing/2014/main" id="{B4F606C0-A5CB-4FC9-889C-A90CE07A0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881" y="1922913"/>
            <a:ext cx="2264128" cy="131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co 20">
            <a:extLst>
              <a:ext uri="{FF2B5EF4-FFF2-40B4-BE49-F238E27FC236}">
                <a16:creationId xmlns:a16="http://schemas.microsoft.com/office/drawing/2014/main" id="{582C0BDB-758A-41B8-8F4D-A60F9937D1C0}"/>
              </a:ext>
            </a:extLst>
          </p:cNvPr>
          <p:cNvSpPr/>
          <p:nvPr/>
        </p:nvSpPr>
        <p:spPr>
          <a:xfrm rot="8126315">
            <a:off x="3593938" y="1089731"/>
            <a:ext cx="1724177" cy="1682920"/>
          </a:xfrm>
          <a:prstGeom prst="arc">
            <a:avLst/>
          </a:prstGeom>
          <a:ln w="57150">
            <a:solidFill>
              <a:srgbClr val="021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Arco 21">
            <a:extLst>
              <a:ext uri="{FF2B5EF4-FFF2-40B4-BE49-F238E27FC236}">
                <a16:creationId xmlns:a16="http://schemas.microsoft.com/office/drawing/2014/main" id="{69574BC7-BDDD-4729-A37B-1C632E64476B}"/>
              </a:ext>
            </a:extLst>
          </p:cNvPr>
          <p:cNvSpPr/>
          <p:nvPr/>
        </p:nvSpPr>
        <p:spPr>
          <a:xfrm rot="8126315">
            <a:off x="3585340" y="1154910"/>
            <a:ext cx="1724177" cy="1682920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Arco 22">
            <a:extLst>
              <a:ext uri="{FF2B5EF4-FFF2-40B4-BE49-F238E27FC236}">
                <a16:creationId xmlns:a16="http://schemas.microsoft.com/office/drawing/2014/main" id="{168F66A9-5D21-4EA6-946A-EFE528D6BB4C}"/>
              </a:ext>
            </a:extLst>
          </p:cNvPr>
          <p:cNvSpPr/>
          <p:nvPr/>
        </p:nvSpPr>
        <p:spPr>
          <a:xfrm rot="8126315">
            <a:off x="3593937" y="1220090"/>
            <a:ext cx="1724177" cy="1682920"/>
          </a:xfrm>
          <a:prstGeom prst="arc">
            <a:avLst/>
          </a:prstGeom>
          <a:ln w="57150">
            <a:solidFill>
              <a:srgbClr val="CD0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45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2" descr="Cute Little Boy Clip Art Image | Clipart Panda - Free Clipart Images">
            <a:extLst>
              <a:ext uri="{FF2B5EF4-FFF2-40B4-BE49-F238E27FC236}">
                <a16:creationId xmlns:a16="http://schemas.microsoft.com/office/drawing/2014/main" id="{C78B1AC8-3E33-4BD7-A087-92F6FB8C1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702" y="3254808"/>
            <a:ext cx="1703832" cy="370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C5742D7-B36D-43E8-8BDE-297B52386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6"/>
          <a:stretch/>
        </p:blipFill>
        <p:spPr bwMode="auto">
          <a:xfrm>
            <a:off x="7223948" y="2146312"/>
            <a:ext cx="4422775" cy="471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Fardos imagen PNG transparente - StickPNG">
            <a:extLst>
              <a:ext uri="{FF2B5EF4-FFF2-40B4-BE49-F238E27FC236}">
                <a16:creationId xmlns:a16="http://schemas.microsoft.com/office/drawing/2014/main" id="{8FFD25F0-2072-4828-89C6-A8EB91C62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010" y="4696436"/>
            <a:ext cx="2834169" cy="28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Fardos imagen PNG transparente - StickPNG">
            <a:extLst>
              <a:ext uri="{FF2B5EF4-FFF2-40B4-BE49-F238E27FC236}">
                <a16:creationId xmlns:a16="http://schemas.microsoft.com/office/drawing/2014/main" id="{A1B1D27B-E670-4F16-8238-AF3179613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5" y="5187856"/>
            <a:ext cx="2333279" cy="23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Guirnalda Fiestas Patrias Cuadrada 2 M Argos 2mt a domicilio | Cornershop  by Uber - Chile">
            <a:extLst>
              <a:ext uri="{FF2B5EF4-FFF2-40B4-BE49-F238E27FC236}">
                <a16:creationId xmlns:a16="http://schemas.microsoft.com/office/drawing/2014/main" id="{804F3C4E-29F5-4297-B631-1DFC25637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9228">
            <a:off x="8134406" y="-1229862"/>
            <a:ext cx="4107766" cy="41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Guirnalda Fiestas Patrias Cuadrada 2 M Argos 2mt a domicilio | Cornershop  by Uber - Chile">
            <a:extLst>
              <a:ext uri="{FF2B5EF4-FFF2-40B4-BE49-F238E27FC236}">
                <a16:creationId xmlns:a16="http://schemas.microsoft.com/office/drawing/2014/main" id="{C122ADC9-CCCE-4C33-B6C9-2AF1F1344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725">
            <a:off x="-12527" y="-1218974"/>
            <a:ext cx="4107766" cy="41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721D46C-3A59-4A83-BB3A-C92CE5DF3DE3}"/>
              </a:ext>
            </a:extLst>
          </p:cNvPr>
          <p:cNvSpPr/>
          <p:nvPr/>
        </p:nvSpPr>
        <p:spPr>
          <a:xfrm>
            <a:off x="7424508" y="3368054"/>
            <a:ext cx="395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4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GRACIAS POR SU</a:t>
            </a:r>
          </a:p>
          <a:p>
            <a:pPr algn="ctr"/>
            <a:r>
              <a:rPr lang="es-E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PARTICIPACIÓN</a:t>
            </a:r>
            <a:endParaRPr lang="es-ES" sz="4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pic>
        <p:nvPicPr>
          <p:cNvPr id="12" name="Picture 4" descr="ADORNO BELLOTA CHICO 25 CM. FIESTAS PATRIAS | Mayorista 7">
            <a:extLst>
              <a:ext uri="{FF2B5EF4-FFF2-40B4-BE49-F238E27FC236}">
                <a16:creationId xmlns:a16="http://schemas.microsoft.com/office/drawing/2014/main" id="{7020816C-5512-4454-9255-806491778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67" y="-98497"/>
            <a:ext cx="1269121" cy="15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DORNO BELLOTA CHICO 25 CM. FIESTAS PATRIAS | Mayorista 7">
            <a:extLst>
              <a:ext uri="{FF2B5EF4-FFF2-40B4-BE49-F238E27FC236}">
                <a16:creationId xmlns:a16="http://schemas.microsoft.com/office/drawing/2014/main" id="{3EAEE74E-8D2A-4708-9BE1-B0C9F5E86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309" y="-129905"/>
            <a:ext cx="1269121" cy="15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F3910EF-7ECA-4C1A-9F5A-C8F4C48FEC89}"/>
              </a:ext>
            </a:extLst>
          </p:cNvPr>
          <p:cNvSpPr/>
          <p:nvPr/>
        </p:nvSpPr>
        <p:spPr>
          <a:xfrm>
            <a:off x="8627274" y="3604729"/>
            <a:ext cx="1502069" cy="9169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A2A3F37-CD93-41C5-8A99-8F8EB4D49E73}"/>
              </a:ext>
            </a:extLst>
          </p:cNvPr>
          <p:cNvCxnSpPr>
            <a:cxnSpLocks/>
            <a:endCxn id="14" idx="3"/>
          </p:cNvCxnSpPr>
          <p:nvPr/>
        </p:nvCxnSpPr>
        <p:spPr>
          <a:xfrm>
            <a:off x="8627274" y="4058412"/>
            <a:ext cx="1502069" cy="47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AF5C1E4-ECBF-4AC5-B9A2-01E776C7C28A}"/>
              </a:ext>
            </a:extLst>
          </p:cNvPr>
          <p:cNvCxnSpPr>
            <a:cxnSpLocks/>
          </p:cNvCxnSpPr>
          <p:nvPr/>
        </p:nvCxnSpPr>
        <p:spPr>
          <a:xfrm flipV="1">
            <a:off x="9158672" y="3604729"/>
            <a:ext cx="0" cy="4536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trella: 5 puntas 16">
            <a:extLst>
              <a:ext uri="{FF2B5EF4-FFF2-40B4-BE49-F238E27FC236}">
                <a16:creationId xmlns:a16="http://schemas.microsoft.com/office/drawing/2014/main" id="{C8049227-D5C2-4112-A22A-6D05C9C335C3}"/>
              </a:ext>
            </a:extLst>
          </p:cNvPr>
          <p:cNvSpPr/>
          <p:nvPr/>
        </p:nvSpPr>
        <p:spPr>
          <a:xfrm>
            <a:off x="8764776" y="3681744"/>
            <a:ext cx="267284" cy="299652"/>
          </a:xfrm>
          <a:prstGeom prst="star5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Picture 6" descr="ADORNO GLOBO CHICO 25 CM. FIESTAS PATRIAS | Mayorista 7">
            <a:extLst>
              <a:ext uri="{FF2B5EF4-FFF2-40B4-BE49-F238E27FC236}">
                <a16:creationId xmlns:a16="http://schemas.microsoft.com/office/drawing/2014/main" id="{BDF14F40-7387-4F51-AE5C-48FB8FA2F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345" y="-98497"/>
            <a:ext cx="1540045" cy="148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Fardos imagen PNG transparente - StickPNG">
            <a:extLst>
              <a:ext uri="{FF2B5EF4-FFF2-40B4-BE49-F238E27FC236}">
                <a16:creationId xmlns:a16="http://schemas.microsoft.com/office/drawing/2014/main" id="{98EA0F26-908A-4A1B-A251-0CD4176F3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120" y="4756999"/>
            <a:ext cx="2834169" cy="28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Fardos imagen PNG transparente - StickPNG">
            <a:extLst>
              <a:ext uri="{FF2B5EF4-FFF2-40B4-BE49-F238E27FC236}">
                <a16:creationId xmlns:a16="http://schemas.microsoft.com/office/drawing/2014/main" id="{D344FC9F-CA98-45C4-AB94-439601054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745" y="5248419"/>
            <a:ext cx="2333279" cy="23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CFT MASS">
            <a:extLst>
              <a:ext uri="{FF2B5EF4-FFF2-40B4-BE49-F238E27FC236}">
                <a16:creationId xmlns:a16="http://schemas.microsoft.com/office/drawing/2014/main" id="{7C3FACE7-04EF-4BC6-9449-06D4A0BF2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758" y="4493744"/>
            <a:ext cx="1798982" cy="170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Pin en Sombreros">
            <a:extLst>
              <a:ext uri="{FF2B5EF4-FFF2-40B4-BE49-F238E27FC236}">
                <a16:creationId xmlns:a16="http://schemas.microsoft.com/office/drawing/2014/main" id="{5D6FBF31-3720-49E2-AB32-F91D241CA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736" y="2563380"/>
            <a:ext cx="2264128" cy="131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rco 23">
            <a:extLst>
              <a:ext uri="{FF2B5EF4-FFF2-40B4-BE49-F238E27FC236}">
                <a16:creationId xmlns:a16="http://schemas.microsoft.com/office/drawing/2014/main" id="{0E372D12-A922-4E18-9575-B448D47112EE}"/>
              </a:ext>
            </a:extLst>
          </p:cNvPr>
          <p:cNvSpPr/>
          <p:nvPr/>
        </p:nvSpPr>
        <p:spPr>
          <a:xfrm rot="8126315">
            <a:off x="4880075" y="1740176"/>
            <a:ext cx="1724177" cy="1682920"/>
          </a:xfrm>
          <a:prstGeom prst="arc">
            <a:avLst/>
          </a:prstGeom>
          <a:ln w="57150">
            <a:solidFill>
              <a:srgbClr val="021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Arco 24">
            <a:extLst>
              <a:ext uri="{FF2B5EF4-FFF2-40B4-BE49-F238E27FC236}">
                <a16:creationId xmlns:a16="http://schemas.microsoft.com/office/drawing/2014/main" id="{BD2E1742-3D40-4B86-9EB0-E467A17B4CB9}"/>
              </a:ext>
            </a:extLst>
          </p:cNvPr>
          <p:cNvSpPr/>
          <p:nvPr/>
        </p:nvSpPr>
        <p:spPr>
          <a:xfrm rot="8126315">
            <a:off x="4871477" y="1805355"/>
            <a:ext cx="1724177" cy="1682920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Arco 25">
            <a:extLst>
              <a:ext uri="{FF2B5EF4-FFF2-40B4-BE49-F238E27FC236}">
                <a16:creationId xmlns:a16="http://schemas.microsoft.com/office/drawing/2014/main" id="{81FC4FCF-E268-4A7D-9796-4C78B72FB354}"/>
              </a:ext>
            </a:extLst>
          </p:cNvPr>
          <p:cNvSpPr/>
          <p:nvPr/>
        </p:nvSpPr>
        <p:spPr>
          <a:xfrm rot="8126315">
            <a:off x="4880074" y="1870535"/>
            <a:ext cx="1724177" cy="1682920"/>
          </a:xfrm>
          <a:prstGeom prst="arc">
            <a:avLst/>
          </a:prstGeom>
          <a:ln w="57150">
            <a:solidFill>
              <a:srgbClr val="CD0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7" name="Picture 2" descr="my cute graphics pajamas">
            <a:extLst>
              <a:ext uri="{FF2B5EF4-FFF2-40B4-BE49-F238E27FC236}">
                <a16:creationId xmlns:a16="http://schemas.microsoft.com/office/drawing/2014/main" id="{DC4D130A-47FF-4BFC-8394-5E37EDF89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44" y="3254808"/>
            <a:ext cx="2638585" cy="365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REGISTRO ISO-BPM CIRCULAR AF-RG-13 Versión 3 Julio de 2011 N°: 024 FECHA:  Septiembre 11 al 15 DE: Equipo K-4 Track B PARA:">
            <a:extLst>
              <a:ext uri="{FF2B5EF4-FFF2-40B4-BE49-F238E27FC236}">
                <a16:creationId xmlns:a16="http://schemas.microsoft.com/office/drawing/2014/main" id="{557F81B9-E841-47AA-B7C7-8B225CEA7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834" y="3408992"/>
            <a:ext cx="1777316" cy="347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bandera dominicana png - Bandera De Chile Circular | #2142604 - Vippng">
            <a:extLst>
              <a:ext uri="{FF2B5EF4-FFF2-40B4-BE49-F238E27FC236}">
                <a16:creationId xmlns:a16="http://schemas.microsoft.com/office/drawing/2014/main" id="{B26153D0-FD9D-4719-AF67-211D05217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318" y="4937653"/>
            <a:ext cx="531481" cy="53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Pin en Sombreros">
            <a:extLst>
              <a:ext uri="{FF2B5EF4-FFF2-40B4-BE49-F238E27FC236}">
                <a16:creationId xmlns:a16="http://schemas.microsoft.com/office/drawing/2014/main" id="{A78F4929-902D-4FE0-990E-AD4BA7E7A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67" y="2658310"/>
            <a:ext cx="2264128" cy="131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rco 30">
            <a:extLst>
              <a:ext uri="{FF2B5EF4-FFF2-40B4-BE49-F238E27FC236}">
                <a16:creationId xmlns:a16="http://schemas.microsoft.com/office/drawing/2014/main" id="{8E7F9369-0154-4E86-8302-C3B7A3D419B6}"/>
              </a:ext>
            </a:extLst>
          </p:cNvPr>
          <p:cNvSpPr/>
          <p:nvPr/>
        </p:nvSpPr>
        <p:spPr>
          <a:xfrm rot="8126315">
            <a:off x="1788906" y="1835106"/>
            <a:ext cx="1724177" cy="1682920"/>
          </a:xfrm>
          <a:prstGeom prst="arc">
            <a:avLst/>
          </a:prstGeom>
          <a:ln w="57150">
            <a:solidFill>
              <a:srgbClr val="021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Arco 31">
            <a:extLst>
              <a:ext uri="{FF2B5EF4-FFF2-40B4-BE49-F238E27FC236}">
                <a16:creationId xmlns:a16="http://schemas.microsoft.com/office/drawing/2014/main" id="{D27D0AFF-367F-4FD7-B346-49FB6AC883D0}"/>
              </a:ext>
            </a:extLst>
          </p:cNvPr>
          <p:cNvSpPr/>
          <p:nvPr/>
        </p:nvSpPr>
        <p:spPr>
          <a:xfrm rot="8126315">
            <a:off x="1780308" y="1900285"/>
            <a:ext cx="1724177" cy="1682920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Arco 32">
            <a:extLst>
              <a:ext uri="{FF2B5EF4-FFF2-40B4-BE49-F238E27FC236}">
                <a16:creationId xmlns:a16="http://schemas.microsoft.com/office/drawing/2014/main" id="{27461841-E367-4426-8D9D-B5DBA32F53B9}"/>
              </a:ext>
            </a:extLst>
          </p:cNvPr>
          <p:cNvSpPr/>
          <p:nvPr/>
        </p:nvSpPr>
        <p:spPr>
          <a:xfrm rot="8126315">
            <a:off x="1788905" y="1965465"/>
            <a:ext cx="1724177" cy="1682920"/>
          </a:xfrm>
          <a:prstGeom prst="arc">
            <a:avLst/>
          </a:prstGeom>
          <a:ln w="57150">
            <a:solidFill>
              <a:srgbClr val="CD0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6" name="Picture 2" descr="GIF de aplausos. 76 mejores animaciones de palmas">
            <a:extLst>
              <a:ext uri="{FF2B5EF4-FFF2-40B4-BE49-F238E27FC236}">
                <a16:creationId xmlns:a16="http://schemas.microsoft.com/office/drawing/2014/main" id="{68394BC0-698F-4146-802E-71C4A91232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902" y="3057830"/>
            <a:ext cx="1836219" cy="183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33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" descr="guirnaldas-dieciocheras2 | OFTAMEDICA">
            <a:extLst>
              <a:ext uri="{FF2B5EF4-FFF2-40B4-BE49-F238E27FC236}">
                <a16:creationId xmlns:a16="http://schemas.microsoft.com/office/drawing/2014/main" id="{C04DD726-C193-44E4-8D81-7EDD623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915" flipH="1">
            <a:off x="-561878" y="-344415"/>
            <a:ext cx="4527301" cy="20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tel Pizarra Sándwich De La - Imagen gratis en Pixabay">
            <a:extLst>
              <a:ext uri="{FF2B5EF4-FFF2-40B4-BE49-F238E27FC236}">
                <a16:creationId xmlns:a16="http://schemas.microsoft.com/office/drawing/2014/main" id="{1B09FA7E-7AA3-42F0-918F-312712D6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51" y="0"/>
            <a:ext cx="5600049" cy="77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REGISTRO ISO-BPM CIRCULAR AF-RG-13 Versión 3 Julio de 2011 N°: 024 FECHA:  Septiembre 11 al 15 DE: Equipo K-4 Track B PARA:">
            <a:extLst>
              <a:ext uri="{FF2B5EF4-FFF2-40B4-BE49-F238E27FC236}">
                <a16:creationId xmlns:a16="http://schemas.microsoft.com/office/drawing/2014/main" id="{607CFF64-BC0B-4B0F-8EB9-51443461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36" y="2238232"/>
            <a:ext cx="2375468" cy="46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bandera dominicana png - Bandera De Chile Circular | #2142604 - Vippng">
            <a:extLst>
              <a:ext uri="{FF2B5EF4-FFF2-40B4-BE49-F238E27FC236}">
                <a16:creationId xmlns:a16="http://schemas.microsoft.com/office/drawing/2014/main" id="{0D0946FD-2E04-4E64-A90C-6870422FA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578" y="4301272"/>
            <a:ext cx="707455" cy="70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APA 1">
            <a:hlinkClick r:id="rId6" action="ppaction://hlinksldjump"/>
            <a:extLst>
              <a:ext uri="{FF2B5EF4-FFF2-40B4-BE49-F238E27FC236}">
                <a16:creationId xmlns:a16="http://schemas.microsoft.com/office/drawing/2014/main" id="{EC23E1AA-7871-4752-A35A-B68BBBD822D9}"/>
              </a:ext>
            </a:extLst>
          </p:cNvPr>
          <p:cNvSpPr/>
          <p:nvPr/>
        </p:nvSpPr>
        <p:spPr>
          <a:xfrm>
            <a:off x="8117502" y="919641"/>
            <a:ext cx="1274473" cy="1542204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600" b="1" dirty="0">
              <a:solidFill>
                <a:srgbClr val="460000"/>
              </a:solidFill>
              <a:latin typeface="Kristen ITC" panose="03050502040202030202" pitchFamily="66" charset="0"/>
            </a:endParaRPr>
          </a:p>
          <a:p>
            <a:pPr algn="ctr"/>
            <a:r>
              <a:rPr lang="es-ES" sz="5400" b="1" dirty="0">
                <a:solidFill>
                  <a:srgbClr val="460000"/>
                </a:solidFill>
                <a:latin typeface="Kristen ITC" panose="03050502040202030202" pitchFamily="66" charset="0"/>
              </a:rPr>
              <a:t>1</a:t>
            </a:r>
          </a:p>
        </p:txBody>
      </p:sp>
      <p:sp>
        <p:nvSpPr>
          <p:cNvPr id="61" name="TAPA 1">
            <a:hlinkClick r:id="rId8" action="ppaction://hlinksldjump"/>
            <a:extLst>
              <a:ext uri="{FF2B5EF4-FFF2-40B4-BE49-F238E27FC236}">
                <a16:creationId xmlns:a16="http://schemas.microsoft.com/office/drawing/2014/main" id="{B2E82087-00D3-498B-B6DC-870A582856C2}"/>
              </a:ext>
            </a:extLst>
          </p:cNvPr>
          <p:cNvSpPr/>
          <p:nvPr/>
        </p:nvSpPr>
        <p:spPr>
          <a:xfrm>
            <a:off x="9517514" y="905003"/>
            <a:ext cx="1274473" cy="1542204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600" b="1" dirty="0">
              <a:solidFill>
                <a:srgbClr val="460000"/>
              </a:solidFill>
              <a:latin typeface="Kristen ITC" panose="03050502040202030202" pitchFamily="66" charset="0"/>
            </a:endParaRPr>
          </a:p>
          <a:p>
            <a:pPr algn="ctr"/>
            <a:r>
              <a:rPr lang="es-ES" sz="5400" b="1" dirty="0">
                <a:solidFill>
                  <a:srgbClr val="460000"/>
                </a:solidFill>
                <a:latin typeface="Kristen ITC" panose="03050502040202030202" pitchFamily="66" charset="0"/>
              </a:rPr>
              <a:t>2</a:t>
            </a:r>
          </a:p>
        </p:txBody>
      </p:sp>
      <p:sp>
        <p:nvSpPr>
          <p:cNvPr id="62" name="TAPA 1">
            <a:hlinkClick r:id="rId9" action="ppaction://hlinksldjump"/>
            <a:extLst>
              <a:ext uri="{FF2B5EF4-FFF2-40B4-BE49-F238E27FC236}">
                <a16:creationId xmlns:a16="http://schemas.microsoft.com/office/drawing/2014/main" id="{B795390B-299C-4DFE-8DEA-D805519D9A67}"/>
              </a:ext>
            </a:extLst>
          </p:cNvPr>
          <p:cNvSpPr/>
          <p:nvPr/>
        </p:nvSpPr>
        <p:spPr>
          <a:xfrm>
            <a:off x="8117501" y="2571314"/>
            <a:ext cx="1274473" cy="1542204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600" b="1" dirty="0">
              <a:solidFill>
                <a:srgbClr val="460000"/>
              </a:solidFill>
              <a:latin typeface="Kristen ITC" panose="03050502040202030202" pitchFamily="66" charset="0"/>
            </a:endParaRPr>
          </a:p>
          <a:p>
            <a:pPr algn="ctr"/>
            <a:r>
              <a:rPr lang="es-ES" sz="5400" b="1" dirty="0">
                <a:solidFill>
                  <a:srgbClr val="460000"/>
                </a:solidFill>
                <a:latin typeface="Kristen ITC" panose="03050502040202030202" pitchFamily="66" charset="0"/>
              </a:rPr>
              <a:t>3</a:t>
            </a:r>
          </a:p>
        </p:txBody>
      </p:sp>
      <p:sp>
        <p:nvSpPr>
          <p:cNvPr id="63" name="TAPA 1">
            <a:hlinkClick r:id="rId10" action="ppaction://hlinksldjump"/>
            <a:extLst>
              <a:ext uri="{FF2B5EF4-FFF2-40B4-BE49-F238E27FC236}">
                <a16:creationId xmlns:a16="http://schemas.microsoft.com/office/drawing/2014/main" id="{08F53579-FD06-4DD4-962F-EBAA97082286}"/>
              </a:ext>
            </a:extLst>
          </p:cNvPr>
          <p:cNvSpPr/>
          <p:nvPr/>
        </p:nvSpPr>
        <p:spPr>
          <a:xfrm>
            <a:off x="9517513" y="2571314"/>
            <a:ext cx="1274473" cy="1542204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600" b="1" dirty="0">
              <a:solidFill>
                <a:srgbClr val="460000"/>
              </a:solidFill>
              <a:latin typeface="Kristen ITC" panose="03050502040202030202" pitchFamily="66" charset="0"/>
            </a:endParaRPr>
          </a:p>
          <a:p>
            <a:pPr algn="ctr"/>
            <a:r>
              <a:rPr lang="es-ES" sz="5400" b="1" dirty="0">
                <a:solidFill>
                  <a:srgbClr val="460000"/>
                </a:solidFill>
                <a:latin typeface="Kristen ITC" panose="03050502040202030202" pitchFamily="66" charset="0"/>
              </a:rPr>
              <a:t>4</a:t>
            </a:r>
          </a:p>
        </p:txBody>
      </p:sp>
      <p:sp>
        <p:nvSpPr>
          <p:cNvPr id="64" name="TAPA 1">
            <a:hlinkClick r:id="rId11" action="ppaction://hlinksldjump"/>
            <a:extLst>
              <a:ext uri="{FF2B5EF4-FFF2-40B4-BE49-F238E27FC236}">
                <a16:creationId xmlns:a16="http://schemas.microsoft.com/office/drawing/2014/main" id="{A34B5DA0-7D15-4CF6-9D77-60C65A85BE7E}"/>
              </a:ext>
            </a:extLst>
          </p:cNvPr>
          <p:cNvSpPr/>
          <p:nvPr/>
        </p:nvSpPr>
        <p:spPr>
          <a:xfrm>
            <a:off x="8117501" y="4254377"/>
            <a:ext cx="1274473" cy="1542204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600" b="1" dirty="0">
              <a:solidFill>
                <a:srgbClr val="460000"/>
              </a:solidFill>
              <a:latin typeface="Kristen ITC" panose="03050502040202030202" pitchFamily="66" charset="0"/>
            </a:endParaRPr>
          </a:p>
          <a:p>
            <a:pPr algn="ctr"/>
            <a:r>
              <a:rPr lang="es-ES" sz="5400" b="1" dirty="0">
                <a:solidFill>
                  <a:srgbClr val="460000"/>
                </a:solidFill>
                <a:latin typeface="Kristen ITC" panose="03050502040202030202" pitchFamily="66" charset="0"/>
              </a:rPr>
              <a:t>5</a:t>
            </a:r>
          </a:p>
        </p:txBody>
      </p:sp>
      <p:sp>
        <p:nvSpPr>
          <p:cNvPr id="65" name="TAPA 1">
            <a:hlinkClick r:id="rId12" action="ppaction://hlinksldjump"/>
            <a:extLst>
              <a:ext uri="{FF2B5EF4-FFF2-40B4-BE49-F238E27FC236}">
                <a16:creationId xmlns:a16="http://schemas.microsoft.com/office/drawing/2014/main" id="{9A46CDED-C023-41C0-80D2-6BA54DA688DA}"/>
              </a:ext>
            </a:extLst>
          </p:cNvPr>
          <p:cNvSpPr/>
          <p:nvPr/>
        </p:nvSpPr>
        <p:spPr>
          <a:xfrm>
            <a:off x="9517513" y="4237625"/>
            <a:ext cx="1274473" cy="1542204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600" b="1" dirty="0">
              <a:solidFill>
                <a:srgbClr val="460000"/>
              </a:solidFill>
              <a:latin typeface="Kristen ITC" panose="03050502040202030202" pitchFamily="66" charset="0"/>
            </a:endParaRPr>
          </a:p>
          <a:p>
            <a:pPr algn="ctr"/>
            <a:r>
              <a:rPr lang="es-ES" sz="5400" b="1" dirty="0">
                <a:solidFill>
                  <a:srgbClr val="460000"/>
                </a:solidFill>
                <a:latin typeface="Kristen ITC" panose="03050502040202030202" pitchFamily="66" charset="0"/>
              </a:rPr>
              <a:t>6</a:t>
            </a: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09FEFB59-82C2-4172-BB17-D0DB926307C1}"/>
              </a:ext>
            </a:extLst>
          </p:cNvPr>
          <p:cNvSpPr/>
          <p:nvPr/>
        </p:nvSpPr>
        <p:spPr>
          <a:xfrm>
            <a:off x="1934759" y="1690744"/>
            <a:ext cx="3955058" cy="3047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8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¡Selecciona una tarjeta y </a:t>
            </a:r>
          </a:p>
          <a:p>
            <a:pPr algn="ctr"/>
            <a:r>
              <a:rPr lang="es-ES" sz="8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responde la pregunta!</a:t>
            </a:r>
            <a:endParaRPr lang="es-ES" sz="8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13" name="Flecha: a la derecha 12">
            <a:hlinkClick r:id="rId13" action="ppaction://hlinksldjump"/>
            <a:extLst>
              <a:ext uri="{FF2B5EF4-FFF2-40B4-BE49-F238E27FC236}">
                <a16:creationId xmlns:a16="http://schemas.microsoft.com/office/drawing/2014/main" id="{D5948A95-7413-4CAE-AEF6-61AFACFEA01F}"/>
              </a:ext>
            </a:extLst>
          </p:cNvPr>
          <p:cNvSpPr/>
          <p:nvPr/>
        </p:nvSpPr>
        <p:spPr>
          <a:xfrm flipH="1">
            <a:off x="149172" y="5454816"/>
            <a:ext cx="1951299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VOLVER INICIO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20013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" descr="guirnaldas-dieciocheras2 | OFTAMEDICA">
            <a:extLst>
              <a:ext uri="{FF2B5EF4-FFF2-40B4-BE49-F238E27FC236}">
                <a16:creationId xmlns:a16="http://schemas.microsoft.com/office/drawing/2014/main" id="{C04DD726-C193-44E4-8D81-7EDD623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915" flipH="1">
            <a:off x="-561878" y="-344415"/>
            <a:ext cx="4527301" cy="20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tel Pizarra Sándwich De La - Imagen gratis en Pixabay">
            <a:extLst>
              <a:ext uri="{FF2B5EF4-FFF2-40B4-BE49-F238E27FC236}">
                <a16:creationId xmlns:a16="http://schemas.microsoft.com/office/drawing/2014/main" id="{1B09FA7E-7AA3-42F0-918F-312712D6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51" y="0"/>
            <a:ext cx="5600049" cy="77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REGISTRO ISO-BPM CIRCULAR AF-RG-13 Versión 3 Julio de 2011 N°: 024 FECHA:  Septiembre 11 al 15 DE: Equipo K-4 Track B PARA:">
            <a:extLst>
              <a:ext uri="{FF2B5EF4-FFF2-40B4-BE49-F238E27FC236}">
                <a16:creationId xmlns:a16="http://schemas.microsoft.com/office/drawing/2014/main" id="{607CFF64-BC0B-4B0F-8EB9-51443461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36" y="2238232"/>
            <a:ext cx="2375468" cy="46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bandera dominicana png - Bandera De Chile Circular | #2142604 - Vippng">
            <a:extLst>
              <a:ext uri="{FF2B5EF4-FFF2-40B4-BE49-F238E27FC236}">
                <a16:creationId xmlns:a16="http://schemas.microsoft.com/office/drawing/2014/main" id="{0D0946FD-2E04-4E64-A90C-6870422FA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578" y="4301272"/>
            <a:ext cx="707455" cy="70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ángulo 68">
            <a:extLst>
              <a:ext uri="{FF2B5EF4-FFF2-40B4-BE49-F238E27FC236}">
                <a16:creationId xmlns:a16="http://schemas.microsoft.com/office/drawing/2014/main" id="{09FEFB59-82C2-4172-BB17-D0DB926307C1}"/>
              </a:ext>
            </a:extLst>
          </p:cNvPr>
          <p:cNvSpPr/>
          <p:nvPr/>
        </p:nvSpPr>
        <p:spPr>
          <a:xfrm>
            <a:off x="7414446" y="1477654"/>
            <a:ext cx="3955058" cy="3047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PREGUNTA N°1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59930C5-008E-45E9-AEE1-DE6FB908C06B}"/>
              </a:ext>
            </a:extLst>
          </p:cNvPr>
          <p:cNvSpPr/>
          <p:nvPr/>
        </p:nvSpPr>
        <p:spPr>
          <a:xfrm>
            <a:off x="7414446" y="3823357"/>
            <a:ext cx="395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¿Cuál es el baile </a:t>
            </a:r>
          </a:p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nacional de Chile?</a:t>
            </a:r>
            <a:endParaRPr lang="es-ES" sz="6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17" name="Flecha: a la derecha 16">
            <a:hlinkClick r:id="rId7" action="ppaction://hlinksldjump"/>
            <a:extLst>
              <a:ext uri="{FF2B5EF4-FFF2-40B4-BE49-F238E27FC236}">
                <a16:creationId xmlns:a16="http://schemas.microsoft.com/office/drawing/2014/main" id="{F9FA6573-0225-46BC-BA3E-80550D1B19A5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RESPUESTA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62808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" descr="guirnaldas-dieciocheras2 | OFTAMEDICA">
            <a:extLst>
              <a:ext uri="{FF2B5EF4-FFF2-40B4-BE49-F238E27FC236}">
                <a16:creationId xmlns:a16="http://schemas.microsoft.com/office/drawing/2014/main" id="{C04DD726-C193-44E4-8D81-7EDD623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915" flipH="1">
            <a:off x="-561878" y="-344415"/>
            <a:ext cx="4527301" cy="20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tel Pizarra Sándwich De La - Imagen gratis en Pixabay">
            <a:extLst>
              <a:ext uri="{FF2B5EF4-FFF2-40B4-BE49-F238E27FC236}">
                <a16:creationId xmlns:a16="http://schemas.microsoft.com/office/drawing/2014/main" id="{1B09FA7E-7AA3-42F0-918F-312712D6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51" y="0"/>
            <a:ext cx="5600049" cy="77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REGISTRO ISO-BPM CIRCULAR AF-RG-13 Versión 3 Julio de 2011 N°: 024 FECHA:  Septiembre 11 al 15 DE: Equipo K-4 Track B PARA:">
            <a:extLst>
              <a:ext uri="{FF2B5EF4-FFF2-40B4-BE49-F238E27FC236}">
                <a16:creationId xmlns:a16="http://schemas.microsoft.com/office/drawing/2014/main" id="{607CFF64-BC0B-4B0F-8EB9-51443461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36" y="2238232"/>
            <a:ext cx="2375468" cy="46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bandera dominicana png - Bandera De Chile Circular | #2142604 - Vippng">
            <a:extLst>
              <a:ext uri="{FF2B5EF4-FFF2-40B4-BE49-F238E27FC236}">
                <a16:creationId xmlns:a16="http://schemas.microsoft.com/office/drawing/2014/main" id="{0D0946FD-2E04-4E64-A90C-6870422FA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578" y="4301272"/>
            <a:ext cx="707455" cy="70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: a la derecha 6">
            <a:hlinkClick r:id="rId7" action="ppaction://hlinksldjump"/>
            <a:extLst>
              <a:ext uri="{FF2B5EF4-FFF2-40B4-BE49-F238E27FC236}">
                <a16:creationId xmlns:a16="http://schemas.microsoft.com/office/drawing/2014/main" id="{E4AA7174-9416-4032-B91D-A905AE84BB8B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VOLVER</a:t>
            </a:r>
            <a:endParaRPr lang="es-CL" b="1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FDABE40-7BD9-4F8E-AFAD-D08E6E0ED8AB}"/>
              </a:ext>
            </a:extLst>
          </p:cNvPr>
          <p:cNvSpPr/>
          <p:nvPr/>
        </p:nvSpPr>
        <p:spPr>
          <a:xfrm>
            <a:off x="7414446" y="3639647"/>
            <a:ext cx="395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¡La cueca!</a:t>
            </a:r>
          </a:p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¡Muy bien!</a:t>
            </a:r>
          </a:p>
        </p:txBody>
      </p:sp>
      <p:pic>
        <p:nvPicPr>
          <p:cNvPr id="5122" name="Picture 2" descr="Maria (jmariu204269) - Perfil | Pinterest">
            <a:extLst>
              <a:ext uri="{FF2B5EF4-FFF2-40B4-BE49-F238E27FC236}">
                <a16:creationId xmlns:a16="http://schemas.microsoft.com/office/drawing/2014/main" id="{B874CDC7-BB3E-4969-91A4-A53EDDF6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795" y="4077534"/>
            <a:ext cx="2260360" cy="147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C0E6162-CFCD-4431-96F7-49C0F2738617}"/>
              </a:ext>
            </a:extLst>
          </p:cNvPr>
          <p:cNvSpPr/>
          <p:nvPr/>
        </p:nvSpPr>
        <p:spPr>
          <a:xfrm>
            <a:off x="7414446" y="1477654"/>
            <a:ext cx="3955058" cy="3047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RESPUESTA:</a:t>
            </a:r>
          </a:p>
        </p:txBody>
      </p:sp>
    </p:spTree>
    <p:extLst>
      <p:ext uri="{BB962C8B-B14F-4D97-AF65-F5344CB8AC3E}">
        <p14:creationId xmlns:p14="http://schemas.microsoft.com/office/powerpoint/2010/main" val="27254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" descr="guirnaldas-dieciocheras2 | OFTAMEDICA">
            <a:extLst>
              <a:ext uri="{FF2B5EF4-FFF2-40B4-BE49-F238E27FC236}">
                <a16:creationId xmlns:a16="http://schemas.microsoft.com/office/drawing/2014/main" id="{C04DD726-C193-44E4-8D81-7EDD623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915" flipH="1">
            <a:off x="-561878" y="-344415"/>
            <a:ext cx="4527301" cy="20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tel Pizarra Sándwich De La - Imagen gratis en Pixabay">
            <a:extLst>
              <a:ext uri="{FF2B5EF4-FFF2-40B4-BE49-F238E27FC236}">
                <a16:creationId xmlns:a16="http://schemas.microsoft.com/office/drawing/2014/main" id="{1B09FA7E-7AA3-42F0-918F-312712D6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51" y="0"/>
            <a:ext cx="5600049" cy="77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REGISTRO ISO-BPM CIRCULAR AF-RG-13 Versión 3 Julio de 2011 N°: 024 FECHA:  Septiembre 11 al 15 DE: Equipo K-4 Track B PARA:">
            <a:extLst>
              <a:ext uri="{FF2B5EF4-FFF2-40B4-BE49-F238E27FC236}">
                <a16:creationId xmlns:a16="http://schemas.microsoft.com/office/drawing/2014/main" id="{607CFF64-BC0B-4B0F-8EB9-51443461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36" y="2238232"/>
            <a:ext cx="2375468" cy="46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bandera dominicana png - Bandera De Chile Circular | #2142604 - Vippng">
            <a:extLst>
              <a:ext uri="{FF2B5EF4-FFF2-40B4-BE49-F238E27FC236}">
                <a16:creationId xmlns:a16="http://schemas.microsoft.com/office/drawing/2014/main" id="{0D0946FD-2E04-4E64-A90C-6870422FA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578" y="4301272"/>
            <a:ext cx="707455" cy="70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959930C5-008E-45E9-AEE1-DE6FB908C06B}"/>
              </a:ext>
            </a:extLst>
          </p:cNvPr>
          <p:cNvSpPr/>
          <p:nvPr/>
        </p:nvSpPr>
        <p:spPr>
          <a:xfrm>
            <a:off x="7414446" y="4918681"/>
            <a:ext cx="395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¿Cuál es el nombre de </a:t>
            </a:r>
          </a:p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e</a:t>
            </a:r>
            <a:r>
              <a:rPr lang="es-ES" sz="6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ste juego típico chileno?</a:t>
            </a:r>
          </a:p>
        </p:txBody>
      </p:sp>
      <p:sp>
        <p:nvSpPr>
          <p:cNvPr id="17" name="Flecha: a la derecha 16">
            <a:hlinkClick r:id="rId7" action="ppaction://hlinksldjump"/>
            <a:extLst>
              <a:ext uri="{FF2B5EF4-FFF2-40B4-BE49-F238E27FC236}">
                <a16:creationId xmlns:a16="http://schemas.microsoft.com/office/drawing/2014/main" id="{F9FA6573-0225-46BC-BA3E-80550D1B19A5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RESPUESTA</a:t>
            </a:r>
            <a:endParaRPr lang="es-CL" b="1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8C75FB0-9C1E-46E2-8065-1F51DE8FF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897" y="1939319"/>
            <a:ext cx="1836155" cy="183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99E3AC06-2317-4FB5-AA38-626E24EE1278}"/>
              </a:ext>
            </a:extLst>
          </p:cNvPr>
          <p:cNvSpPr/>
          <p:nvPr/>
        </p:nvSpPr>
        <p:spPr>
          <a:xfrm>
            <a:off x="7414446" y="1477654"/>
            <a:ext cx="3955058" cy="3047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PREGUNTA N°2</a:t>
            </a:r>
          </a:p>
        </p:txBody>
      </p:sp>
    </p:spTree>
    <p:extLst>
      <p:ext uri="{BB962C8B-B14F-4D97-AF65-F5344CB8AC3E}">
        <p14:creationId xmlns:p14="http://schemas.microsoft.com/office/powerpoint/2010/main" val="274567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" descr="guirnaldas-dieciocheras2 | OFTAMEDICA">
            <a:extLst>
              <a:ext uri="{FF2B5EF4-FFF2-40B4-BE49-F238E27FC236}">
                <a16:creationId xmlns:a16="http://schemas.microsoft.com/office/drawing/2014/main" id="{C04DD726-C193-44E4-8D81-7EDD623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915" flipH="1">
            <a:off x="-561878" y="-344415"/>
            <a:ext cx="4527301" cy="20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tel Pizarra Sándwich De La - Imagen gratis en Pixabay">
            <a:extLst>
              <a:ext uri="{FF2B5EF4-FFF2-40B4-BE49-F238E27FC236}">
                <a16:creationId xmlns:a16="http://schemas.microsoft.com/office/drawing/2014/main" id="{1B09FA7E-7AA3-42F0-918F-312712D6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51" y="0"/>
            <a:ext cx="5600049" cy="77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REGISTRO ISO-BPM CIRCULAR AF-RG-13 Versión 3 Julio de 2011 N°: 024 FECHA:  Septiembre 11 al 15 DE: Equipo K-4 Track B PARA:">
            <a:extLst>
              <a:ext uri="{FF2B5EF4-FFF2-40B4-BE49-F238E27FC236}">
                <a16:creationId xmlns:a16="http://schemas.microsoft.com/office/drawing/2014/main" id="{607CFF64-BC0B-4B0F-8EB9-51443461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36" y="2238232"/>
            <a:ext cx="2375468" cy="46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bandera dominicana png - Bandera De Chile Circular | #2142604 - Vippng">
            <a:extLst>
              <a:ext uri="{FF2B5EF4-FFF2-40B4-BE49-F238E27FC236}">
                <a16:creationId xmlns:a16="http://schemas.microsoft.com/office/drawing/2014/main" id="{0D0946FD-2E04-4E64-A90C-6870422FA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578" y="4301272"/>
            <a:ext cx="707455" cy="70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: a la derecha 6">
            <a:hlinkClick r:id="rId7" action="ppaction://hlinksldjump"/>
            <a:extLst>
              <a:ext uri="{FF2B5EF4-FFF2-40B4-BE49-F238E27FC236}">
                <a16:creationId xmlns:a16="http://schemas.microsoft.com/office/drawing/2014/main" id="{E4AA7174-9416-4032-B91D-A905AE84BB8B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VOLVER</a:t>
            </a:r>
            <a:endParaRPr lang="es-CL" b="1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FDABE40-7BD9-4F8E-AFAD-D08E6E0ED8AB}"/>
              </a:ext>
            </a:extLst>
          </p:cNvPr>
          <p:cNvSpPr/>
          <p:nvPr/>
        </p:nvSpPr>
        <p:spPr>
          <a:xfrm>
            <a:off x="7414446" y="3639647"/>
            <a:ext cx="395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¡El trompo!</a:t>
            </a:r>
          </a:p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¡Muy bien!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813E66D-2A4E-4B84-8912-7786041B8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175" y="4123214"/>
            <a:ext cx="1661175" cy="16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6614393-1173-41BC-957A-9EA62A7A6378}"/>
              </a:ext>
            </a:extLst>
          </p:cNvPr>
          <p:cNvSpPr/>
          <p:nvPr/>
        </p:nvSpPr>
        <p:spPr>
          <a:xfrm>
            <a:off x="7414446" y="1477654"/>
            <a:ext cx="3955058" cy="3047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RESPUESTA:</a:t>
            </a:r>
          </a:p>
        </p:txBody>
      </p:sp>
    </p:spTree>
    <p:extLst>
      <p:ext uri="{BB962C8B-B14F-4D97-AF65-F5344CB8AC3E}">
        <p14:creationId xmlns:p14="http://schemas.microsoft.com/office/powerpoint/2010/main" val="202857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" descr="guirnaldas-dieciocheras2 | OFTAMEDICA">
            <a:extLst>
              <a:ext uri="{FF2B5EF4-FFF2-40B4-BE49-F238E27FC236}">
                <a16:creationId xmlns:a16="http://schemas.microsoft.com/office/drawing/2014/main" id="{C04DD726-C193-44E4-8D81-7EDD623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915" flipH="1">
            <a:off x="-561878" y="-344415"/>
            <a:ext cx="4527301" cy="20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tel Pizarra Sándwich De La - Imagen gratis en Pixabay">
            <a:extLst>
              <a:ext uri="{FF2B5EF4-FFF2-40B4-BE49-F238E27FC236}">
                <a16:creationId xmlns:a16="http://schemas.microsoft.com/office/drawing/2014/main" id="{1B09FA7E-7AA3-42F0-918F-312712D6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51" y="0"/>
            <a:ext cx="5600049" cy="77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REGISTRO ISO-BPM CIRCULAR AF-RG-13 Versión 3 Julio de 2011 N°: 024 FECHA:  Septiembre 11 al 15 DE: Equipo K-4 Track B PARA:">
            <a:extLst>
              <a:ext uri="{FF2B5EF4-FFF2-40B4-BE49-F238E27FC236}">
                <a16:creationId xmlns:a16="http://schemas.microsoft.com/office/drawing/2014/main" id="{607CFF64-BC0B-4B0F-8EB9-51443461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36" y="2238232"/>
            <a:ext cx="2375468" cy="46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bandera dominicana png - Bandera De Chile Circular | #2142604 - Vippng">
            <a:extLst>
              <a:ext uri="{FF2B5EF4-FFF2-40B4-BE49-F238E27FC236}">
                <a16:creationId xmlns:a16="http://schemas.microsoft.com/office/drawing/2014/main" id="{0D0946FD-2E04-4E64-A90C-6870422FA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578" y="4301272"/>
            <a:ext cx="707455" cy="70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959930C5-008E-45E9-AEE1-DE6FB908C06B}"/>
              </a:ext>
            </a:extLst>
          </p:cNvPr>
          <p:cNvSpPr/>
          <p:nvPr/>
        </p:nvSpPr>
        <p:spPr>
          <a:xfrm>
            <a:off x="7414446" y="3233873"/>
            <a:ext cx="395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6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¿Cuáles son los colores</a:t>
            </a:r>
          </a:p>
          <a:p>
            <a:pPr algn="ctr"/>
            <a:r>
              <a:rPr lang="es-ES" sz="6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 de la Bandera Chilena?</a:t>
            </a:r>
          </a:p>
        </p:txBody>
      </p:sp>
      <p:sp>
        <p:nvSpPr>
          <p:cNvPr id="17" name="Flecha: a la derecha 16">
            <a:hlinkClick r:id="rId7" action="ppaction://hlinksldjump"/>
            <a:extLst>
              <a:ext uri="{FF2B5EF4-FFF2-40B4-BE49-F238E27FC236}">
                <a16:creationId xmlns:a16="http://schemas.microsoft.com/office/drawing/2014/main" id="{F9FA6573-0225-46BC-BA3E-80550D1B19A5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RESPUESTA</a:t>
            </a:r>
            <a:endParaRPr lang="es-CL" b="1" dirty="0"/>
          </a:p>
        </p:txBody>
      </p:sp>
      <p:sp>
        <p:nvSpPr>
          <p:cNvPr id="2" name="Doble onda 1">
            <a:extLst>
              <a:ext uri="{FF2B5EF4-FFF2-40B4-BE49-F238E27FC236}">
                <a16:creationId xmlns:a16="http://schemas.microsoft.com/office/drawing/2014/main" id="{E39B5B46-2261-4F2D-8F57-47A48348040D}"/>
              </a:ext>
            </a:extLst>
          </p:cNvPr>
          <p:cNvSpPr/>
          <p:nvPr/>
        </p:nvSpPr>
        <p:spPr>
          <a:xfrm>
            <a:off x="8845396" y="3855492"/>
            <a:ext cx="1205947" cy="706345"/>
          </a:xfrm>
          <a:prstGeom prst="doubleWav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Diagrama de flujo: operación manual 2">
            <a:extLst>
              <a:ext uri="{FF2B5EF4-FFF2-40B4-BE49-F238E27FC236}">
                <a16:creationId xmlns:a16="http://schemas.microsoft.com/office/drawing/2014/main" id="{84F457C4-9E86-4B91-929B-95B5B904DC91}"/>
              </a:ext>
            </a:extLst>
          </p:cNvPr>
          <p:cNvSpPr/>
          <p:nvPr/>
        </p:nvSpPr>
        <p:spPr>
          <a:xfrm flipV="1">
            <a:off x="8689919" y="5495746"/>
            <a:ext cx="310954" cy="225882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A403FBC-FF1A-4235-9B2F-AA43BD1365E7}"/>
              </a:ext>
            </a:extLst>
          </p:cNvPr>
          <p:cNvCxnSpPr>
            <a:endCxn id="3" idx="2"/>
          </p:cNvCxnSpPr>
          <p:nvPr/>
        </p:nvCxnSpPr>
        <p:spPr>
          <a:xfrm>
            <a:off x="8845396" y="3949148"/>
            <a:ext cx="0" cy="15465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97F444F-69A4-4F87-A8F7-4C921ED86362}"/>
              </a:ext>
            </a:extLst>
          </p:cNvPr>
          <p:cNvSpPr/>
          <p:nvPr/>
        </p:nvSpPr>
        <p:spPr>
          <a:xfrm>
            <a:off x="7414446" y="1477654"/>
            <a:ext cx="3955058" cy="3047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PREGUNTA N°3</a:t>
            </a:r>
          </a:p>
        </p:txBody>
      </p:sp>
    </p:spTree>
    <p:extLst>
      <p:ext uri="{BB962C8B-B14F-4D97-AF65-F5344CB8AC3E}">
        <p14:creationId xmlns:p14="http://schemas.microsoft.com/office/powerpoint/2010/main" val="112852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" descr="guirnaldas-dieciocheras2 | OFTAMEDICA">
            <a:extLst>
              <a:ext uri="{FF2B5EF4-FFF2-40B4-BE49-F238E27FC236}">
                <a16:creationId xmlns:a16="http://schemas.microsoft.com/office/drawing/2014/main" id="{C04DD726-C193-44E4-8D81-7EDD623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915" flipH="1">
            <a:off x="-561878" y="-344415"/>
            <a:ext cx="4527301" cy="20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tel Pizarra Sándwich De La - Imagen gratis en Pixabay">
            <a:extLst>
              <a:ext uri="{FF2B5EF4-FFF2-40B4-BE49-F238E27FC236}">
                <a16:creationId xmlns:a16="http://schemas.microsoft.com/office/drawing/2014/main" id="{1B09FA7E-7AA3-42F0-918F-312712D6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51" y="0"/>
            <a:ext cx="5600049" cy="77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REGISTRO ISO-BPM CIRCULAR AF-RG-13 Versión 3 Julio de 2011 N°: 024 FECHA:  Septiembre 11 al 15 DE: Equipo K-4 Track B PARA:">
            <a:extLst>
              <a:ext uri="{FF2B5EF4-FFF2-40B4-BE49-F238E27FC236}">
                <a16:creationId xmlns:a16="http://schemas.microsoft.com/office/drawing/2014/main" id="{607CFF64-BC0B-4B0F-8EB9-51443461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36" y="2238232"/>
            <a:ext cx="2375468" cy="46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bandera dominicana png - Bandera De Chile Circular | #2142604 - Vippng">
            <a:extLst>
              <a:ext uri="{FF2B5EF4-FFF2-40B4-BE49-F238E27FC236}">
                <a16:creationId xmlns:a16="http://schemas.microsoft.com/office/drawing/2014/main" id="{0D0946FD-2E04-4E64-A90C-6870422FA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578" y="4301272"/>
            <a:ext cx="707455" cy="70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: a la derecha 6">
            <a:hlinkClick r:id="rId7" action="ppaction://hlinksldjump"/>
            <a:extLst>
              <a:ext uri="{FF2B5EF4-FFF2-40B4-BE49-F238E27FC236}">
                <a16:creationId xmlns:a16="http://schemas.microsoft.com/office/drawing/2014/main" id="{E4AA7174-9416-4032-B91D-A905AE84BB8B}"/>
              </a:ext>
            </a:extLst>
          </p:cNvPr>
          <p:cNvSpPr/>
          <p:nvPr/>
        </p:nvSpPr>
        <p:spPr>
          <a:xfrm>
            <a:off x="10353822" y="5608687"/>
            <a:ext cx="1663198" cy="11789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VOLVER</a:t>
            </a:r>
            <a:endParaRPr lang="es-CL" b="1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FDABE40-7BD9-4F8E-AFAD-D08E6E0ED8AB}"/>
              </a:ext>
            </a:extLst>
          </p:cNvPr>
          <p:cNvSpPr/>
          <p:nvPr/>
        </p:nvSpPr>
        <p:spPr>
          <a:xfrm>
            <a:off x="7414446" y="3199884"/>
            <a:ext cx="395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¡Blanco , </a:t>
            </a:r>
            <a:r>
              <a:rPr lang="es-ES" sz="66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Azul</a:t>
            </a:r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 y </a:t>
            </a:r>
            <a:r>
              <a:rPr lang="es-E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Rojo</a:t>
            </a:r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!</a:t>
            </a:r>
          </a:p>
          <a:p>
            <a:pPr algn="ctr"/>
            <a:r>
              <a:rPr lang="es-E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¡Muy bien!</a:t>
            </a:r>
          </a:p>
        </p:txBody>
      </p:sp>
      <p:pic>
        <p:nvPicPr>
          <p:cNvPr id="8194" name="Picture 2" descr="Bandera Chilena - Banco de fotos e imágenes de stock - iStock">
            <a:extLst>
              <a:ext uri="{FF2B5EF4-FFF2-40B4-BE49-F238E27FC236}">
                <a16:creationId xmlns:a16="http://schemas.microsoft.com/office/drawing/2014/main" id="{CE622163-B05B-4944-85F3-B0F5E0603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220" y="3887392"/>
            <a:ext cx="2026754" cy="135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6431BE3C-CB24-4806-A5D8-8D2BC5FFC569}"/>
              </a:ext>
            </a:extLst>
          </p:cNvPr>
          <p:cNvSpPr/>
          <p:nvPr/>
        </p:nvSpPr>
        <p:spPr>
          <a:xfrm>
            <a:off x="7414446" y="1477654"/>
            <a:ext cx="3955058" cy="3047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RESPUESTA:</a:t>
            </a:r>
          </a:p>
        </p:txBody>
      </p:sp>
    </p:spTree>
    <p:extLst>
      <p:ext uri="{BB962C8B-B14F-4D97-AF65-F5344CB8AC3E}">
        <p14:creationId xmlns:p14="http://schemas.microsoft.com/office/powerpoint/2010/main" val="93260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</TotalTime>
  <Words>360</Words>
  <Application>Microsoft Office PowerPoint</Application>
  <PresentationFormat>Panorámica</PresentationFormat>
  <Paragraphs>112</Paragraphs>
  <Slides>24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Bodoni MT Condensed</vt:lpstr>
      <vt:lpstr>Calibri</vt:lpstr>
      <vt:lpstr>Calibri Light</vt:lpstr>
      <vt:lpstr>Kristen ITC</vt:lpstr>
      <vt:lpstr>Script MT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Darlin</dc:creator>
  <cp:lastModifiedBy>Bernardita Robles I</cp:lastModifiedBy>
  <cp:revision>31</cp:revision>
  <dcterms:created xsi:type="dcterms:W3CDTF">2019-07-18T02:13:39Z</dcterms:created>
  <dcterms:modified xsi:type="dcterms:W3CDTF">2021-08-31T04:21:27Z</dcterms:modified>
</cp:coreProperties>
</file>